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7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3"/>
  </p:sldMasterIdLst>
  <p:notesMasterIdLst>
    <p:notesMasterId r:id="rId14"/>
  </p:notesMasterIdLst>
  <p:sldIdLst>
    <p:sldId id="274" r:id="rId4"/>
    <p:sldId id="277" r:id="rId5"/>
    <p:sldId id="275" r:id="rId6"/>
    <p:sldId id="266" r:id="rId7"/>
    <p:sldId id="268" r:id="rId8"/>
    <p:sldId id="270" r:id="rId9"/>
    <p:sldId id="278" r:id="rId10"/>
    <p:sldId id="8446" r:id="rId11"/>
    <p:sldId id="279" r:id="rId12"/>
    <p:sldId id="280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DC8D43-9B2D-48B8-B33F-49589E482434}" v="62" dt="2024-06-17T10:35:32.1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3137" autoAdjust="0"/>
  </p:normalViewPr>
  <p:slideViewPr>
    <p:cSldViewPr snapToGrid="0">
      <p:cViewPr varScale="1">
        <p:scale>
          <a:sx n="60" d="100"/>
          <a:sy n="60" d="100"/>
        </p:scale>
        <p:origin x="72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Y Didier" userId="a00b32f1-4fd2-46f1-867c-822dcdb2358c" providerId="ADAL" clId="{21EE379A-C497-4E45-BA18-E1880027166C}"/>
    <pc:docChg chg="undo redo custSel addSld delSld modSld sldOrd delMainMaster">
      <pc:chgData name="LORY Didier" userId="a00b32f1-4fd2-46f1-867c-822dcdb2358c" providerId="ADAL" clId="{21EE379A-C497-4E45-BA18-E1880027166C}" dt="2024-06-13T08:38:05.900" v="5278"/>
      <pc:docMkLst>
        <pc:docMk/>
      </pc:docMkLst>
      <pc:sldChg chg="del">
        <pc:chgData name="LORY Didier" userId="a00b32f1-4fd2-46f1-867c-822dcdb2358c" providerId="ADAL" clId="{21EE379A-C497-4E45-BA18-E1880027166C}" dt="2024-06-11T19:14:50.070" v="2205" actId="2696"/>
        <pc:sldMkLst>
          <pc:docMk/>
          <pc:sldMk cId="3304618751" sldId="256"/>
        </pc:sldMkLst>
      </pc:sldChg>
      <pc:sldChg chg="addSp modSp del">
        <pc:chgData name="LORY Didier" userId="a00b32f1-4fd2-46f1-867c-822dcdb2358c" providerId="ADAL" clId="{21EE379A-C497-4E45-BA18-E1880027166C}" dt="2024-06-11T09:34:24.408" v="511" actId="2696"/>
        <pc:sldMkLst>
          <pc:docMk/>
          <pc:sldMk cId="2417709717" sldId="257"/>
        </pc:sldMkLst>
        <pc:graphicFrameChg chg="add mod">
          <ac:chgData name="LORY Didier" userId="a00b32f1-4fd2-46f1-867c-822dcdb2358c" providerId="ADAL" clId="{21EE379A-C497-4E45-BA18-E1880027166C}" dt="2024-06-11T06:47:38.068" v="0"/>
          <ac:graphicFrameMkLst>
            <pc:docMk/>
            <pc:sldMk cId="2417709717" sldId="257"/>
            <ac:graphicFrameMk id="4" creationId="{CA32C055-3C4E-EDD7-C9C3-7BDB744BB504}"/>
          </ac:graphicFrameMkLst>
        </pc:graphicFrameChg>
      </pc:sldChg>
      <pc:sldChg chg="addSp delSp modSp mod">
        <pc:chgData name="LORY Didier" userId="a00b32f1-4fd2-46f1-867c-822dcdb2358c" providerId="ADAL" clId="{21EE379A-C497-4E45-BA18-E1880027166C}" dt="2024-06-11T13:23:30.519" v="1453" actId="1076"/>
        <pc:sldMkLst>
          <pc:docMk/>
          <pc:sldMk cId="2379108282" sldId="266"/>
        </pc:sldMkLst>
        <pc:spChg chg="mod">
          <ac:chgData name="LORY Didier" userId="a00b32f1-4fd2-46f1-867c-822dcdb2358c" providerId="ADAL" clId="{21EE379A-C497-4E45-BA18-E1880027166C}" dt="2024-06-11T08:59:33.358" v="278" actId="14100"/>
          <ac:spMkLst>
            <pc:docMk/>
            <pc:sldMk cId="2379108282" sldId="266"/>
            <ac:spMk id="3" creationId="{AB552396-7DE0-F40C-25F4-F54AE90FD370}"/>
          </ac:spMkLst>
        </pc:spChg>
        <pc:spChg chg="add mod">
          <ac:chgData name="LORY Didier" userId="a00b32f1-4fd2-46f1-867c-822dcdb2358c" providerId="ADAL" clId="{21EE379A-C497-4E45-BA18-E1880027166C}" dt="2024-06-11T09:14:02.016" v="457" actId="1076"/>
          <ac:spMkLst>
            <pc:docMk/>
            <pc:sldMk cId="2379108282" sldId="266"/>
            <ac:spMk id="7" creationId="{72B0D2B8-399F-ADC3-A91F-E48043B40883}"/>
          </ac:spMkLst>
        </pc:spChg>
        <pc:spChg chg="add mod">
          <ac:chgData name="LORY Didier" userId="a00b32f1-4fd2-46f1-867c-822dcdb2358c" providerId="ADAL" clId="{21EE379A-C497-4E45-BA18-E1880027166C}" dt="2024-06-11T09:13:55.219" v="456" actId="1076"/>
          <ac:spMkLst>
            <pc:docMk/>
            <pc:sldMk cId="2379108282" sldId="266"/>
            <ac:spMk id="9" creationId="{266B155A-394C-DF15-2D94-65C67B733C9A}"/>
          </ac:spMkLst>
        </pc:spChg>
        <pc:spChg chg="add mod">
          <ac:chgData name="LORY Didier" userId="a00b32f1-4fd2-46f1-867c-822dcdb2358c" providerId="ADAL" clId="{21EE379A-C497-4E45-BA18-E1880027166C}" dt="2024-06-11T09:13:32.717" v="453" actId="1076"/>
          <ac:spMkLst>
            <pc:docMk/>
            <pc:sldMk cId="2379108282" sldId="266"/>
            <ac:spMk id="11" creationId="{2A3E06B9-BB6A-2A31-4247-D3E46965805F}"/>
          </ac:spMkLst>
        </pc:spChg>
        <pc:spChg chg="add mod">
          <ac:chgData name="LORY Didier" userId="a00b32f1-4fd2-46f1-867c-822dcdb2358c" providerId="ADAL" clId="{21EE379A-C497-4E45-BA18-E1880027166C}" dt="2024-06-11T09:13:08.837" v="452" actId="20577"/>
          <ac:spMkLst>
            <pc:docMk/>
            <pc:sldMk cId="2379108282" sldId="266"/>
            <ac:spMk id="12" creationId="{B2F8ECD6-7712-F961-821C-2F94EEB539AA}"/>
          </ac:spMkLst>
        </pc:spChg>
        <pc:spChg chg="add mod">
          <ac:chgData name="LORY Didier" userId="a00b32f1-4fd2-46f1-867c-822dcdb2358c" providerId="ADAL" clId="{21EE379A-C497-4E45-BA18-E1880027166C}" dt="2024-06-11T10:12:47.239" v="687" actId="114"/>
          <ac:spMkLst>
            <pc:docMk/>
            <pc:sldMk cId="2379108282" sldId="266"/>
            <ac:spMk id="14" creationId="{4EFD4F4C-CFB9-86F2-C6DC-CB60FA6F0306}"/>
          </ac:spMkLst>
        </pc:spChg>
        <pc:graphicFrameChg chg="add mod">
          <ac:chgData name="LORY Didier" userId="a00b32f1-4fd2-46f1-867c-822dcdb2358c" providerId="ADAL" clId="{21EE379A-C497-4E45-BA18-E1880027166C}" dt="2024-06-11T13:23:30.519" v="1453" actId="1076"/>
          <ac:graphicFrameMkLst>
            <pc:docMk/>
            <pc:sldMk cId="2379108282" sldId="266"/>
            <ac:graphicFrameMk id="13" creationId="{055FCCDD-D907-AAE1-DF05-54BECCE37BDF}"/>
          </ac:graphicFrameMkLst>
        </pc:graphicFrameChg>
        <pc:picChg chg="add del mod">
          <ac:chgData name="LORY Didier" userId="a00b32f1-4fd2-46f1-867c-822dcdb2358c" providerId="ADAL" clId="{21EE379A-C497-4E45-BA18-E1880027166C}" dt="2024-06-11T08:57:50.798" v="270" actId="21"/>
          <ac:picMkLst>
            <pc:docMk/>
            <pc:sldMk cId="2379108282" sldId="266"/>
            <ac:picMk id="2" creationId="{B8742DEB-87FA-1DAB-AD2F-9CF31894BB20}"/>
          </ac:picMkLst>
        </pc:picChg>
        <pc:picChg chg="add del mod">
          <ac:chgData name="LORY Didier" userId="a00b32f1-4fd2-46f1-867c-822dcdb2358c" providerId="ADAL" clId="{21EE379A-C497-4E45-BA18-E1880027166C}" dt="2024-06-11T09:19:01.623" v="476" actId="21"/>
          <ac:picMkLst>
            <pc:docMk/>
            <pc:sldMk cId="2379108282" sldId="266"/>
            <ac:picMk id="4" creationId="{D576045B-C3A8-5374-41AC-AC42CC3ECFF6}"/>
          </ac:picMkLst>
        </pc:picChg>
        <pc:picChg chg="add del mod">
          <ac:chgData name="LORY Didier" userId="a00b32f1-4fd2-46f1-867c-822dcdb2358c" providerId="ADAL" clId="{21EE379A-C497-4E45-BA18-E1880027166C}" dt="2024-06-11T09:04:12.679" v="306" actId="478"/>
          <ac:picMkLst>
            <pc:docMk/>
            <pc:sldMk cId="2379108282" sldId="266"/>
            <ac:picMk id="8" creationId="{2D7FA706-23EC-EC59-87E2-927B418DD61A}"/>
          </ac:picMkLst>
        </pc:picChg>
        <pc:picChg chg="add">
          <ac:chgData name="LORY Didier" userId="a00b32f1-4fd2-46f1-867c-822dcdb2358c" providerId="ADAL" clId="{21EE379A-C497-4E45-BA18-E1880027166C}" dt="2024-06-11T09:06:25.560" v="341"/>
          <ac:picMkLst>
            <pc:docMk/>
            <pc:sldMk cId="2379108282" sldId="266"/>
            <ac:picMk id="10" creationId="{CF9D9AE8-D467-0BC2-3D54-2317C7D57B0D}"/>
          </ac:picMkLst>
        </pc:picChg>
      </pc:sldChg>
      <pc:sldChg chg="addSp delSp modSp add del mod">
        <pc:chgData name="LORY Didier" userId="a00b32f1-4fd2-46f1-867c-822dcdb2358c" providerId="ADAL" clId="{21EE379A-C497-4E45-BA18-E1880027166C}" dt="2024-06-11T16:02:28.026" v="1686" actId="2696"/>
        <pc:sldMkLst>
          <pc:docMk/>
          <pc:sldMk cId="3212916911" sldId="267"/>
        </pc:sldMkLst>
        <pc:spChg chg="mod">
          <ac:chgData name="LORY Didier" userId="a00b32f1-4fd2-46f1-867c-822dcdb2358c" providerId="ADAL" clId="{21EE379A-C497-4E45-BA18-E1880027166C}" dt="2024-06-11T13:28:30.661" v="1518" actId="14100"/>
          <ac:spMkLst>
            <pc:docMk/>
            <pc:sldMk cId="3212916911" sldId="267"/>
            <ac:spMk id="3" creationId="{AB552396-7DE0-F40C-25F4-F54AE90FD370}"/>
          </ac:spMkLst>
        </pc:spChg>
        <pc:spChg chg="del mod">
          <ac:chgData name="LORY Didier" userId="a00b32f1-4fd2-46f1-867c-822dcdb2358c" providerId="ADAL" clId="{21EE379A-C497-4E45-BA18-E1880027166C}" dt="2024-06-11T09:38:02.897" v="519" actId="21"/>
          <ac:spMkLst>
            <pc:docMk/>
            <pc:sldMk cId="3212916911" sldId="267"/>
            <ac:spMk id="7" creationId="{72B0D2B8-399F-ADC3-A91F-E48043B40883}"/>
          </ac:spMkLst>
        </pc:spChg>
        <pc:spChg chg="del">
          <ac:chgData name="LORY Didier" userId="a00b32f1-4fd2-46f1-867c-822dcdb2358c" providerId="ADAL" clId="{21EE379A-C497-4E45-BA18-E1880027166C}" dt="2024-06-11T09:38:05.629" v="520" actId="21"/>
          <ac:spMkLst>
            <pc:docMk/>
            <pc:sldMk cId="3212916911" sldId="267"/>
            <ac:spMk id="9" creationId="{266B155A-394C-DF15-2D94-65C67B733C9A}"/>
          </ac:spMkLst>
        </pc:spChg>
        <pc:spChg chg="add mod">
          <ac:chgData name="LORY Didier" userId="a00b32f1-4fd2-46f1-867c-822dcdb2358c" providerId="ADAL" clId="{21EE379A-C497-4E45-BA18-E1880027166C}" dt="2024-06-11T13:28:14.997" v="1515" actId="1076"/>
          <ac:spMkLst>
            <pc:docMk/>
            <pc:sldMk cId="3212916911" sldId="267"/>
            <ac:spMk id="10" creationId="{695D73BC-4172-9FC0-E7A6-4878422141F9}"/>
          </ac:spMkLst>
        </pc:spChg>
        <pc:spChg chg="del">
          <ac:chgData name="LORY Didier" userId="a00b32f1-4fd2-46f1-867c-822dcdb2358c" providerId="ADAL" clId="{21EE379A-C497-4E45-BA18-E1880027166C}" dt="2024-06-11T09:38:08.660" v="521" actId="21"/>
          <ac:spMkLst>
            <pc:docMk/>
            <pc:sldMk cId="3212916911" sldId="267"/>
            <ac:spMk id="11" creationId="{2A3E06B9-BB6A-2A31-4247-D3E46965805F}"/>
          </ac:spMkLst>
        </pc:spChg>
        <pc:spChg chg="del">
          <ac:chgData name="LORY Didier" userId="a00b32f1-4fd2-46f1-867c-822dcdb2358c" providerId="ADAL" clId="{21EE379A-C497-4E45-BA18-E1880027166C}" dt="2024-06-11T09:38:12.413" v="522" actId="21"/>
          <ac:spMkLst>
            <pc:docMk/>
            <pc:sldMk cId="3212916911" sldId="267"/>
            <ac:spMk id="12" creationId="{B2F8ECD6-7712-F961-821C-2F94EEB539AA}"/>
          </ac:spMkLst>
        </pc:spChg>
        <pc:spChg chg="add del mod">
          <ac:chgData name="LORY Didier" userId="a00b32f1-4fd2-46f1-867c-822dcdb2358c" providerId="ADAL" clId="{21EE379A-C497-4E45-BA18-E1880027166C}" dt="2024-06-11T13:28:10.074" v="1514" actId="21"/>
          <ac:spMkLst>
            <pc:docMk/>
            <pc:sldMk cId="3212916911" sldId="267"/>
            <ac:spMk id="14" creationId="{FAAD499D-DD17-F6F1-1F2B-BE4261E4BBD5}"/>
          </ac:spMkLst>
        </pc:spChg>
        <pc:graphicFrameChg chg="add mod">
          <ac:chgData name="LORY Didier" userId="a00b32f1-4fd2-46f1-867c-822dcdb2358c" providerId="ADAL" clId="{21EE379A-C497-4E45-BA18-E1880027166C}" dt="2024-06-11T14:31:17.699" v="1624" actId="14100"/>
          <ac:graphicFrameMkLst>
            <pc:docMk/>
            <pc:sldMk cId="3212916911" sldId="267"/>
            <ac:graphicFrameMk id="8" creationId="{70DC7B9B-CB1E-BFB3-2A33-9B579FDDEA25}"/>
          </ac:graphicFrameMkLst>
        </pc:graphicFrameChg>
        <pc:graphicFrameChg chg="del">
          <ac:chgData name="LORY Didier" userId="a00b32f1-4fd2-46f1-867c-822dcdb2358c" providerId="ADAL" clId="{21EE379A-C497-4E45-BA18-E1880027166C}" dt="2024-06-11T09:37:57.641" v="517" actId="21"/>
          <ac:graphicFrameMkLst>
            <pc:docMk/>
            <pc:sldMk cId="3212916911" sldId="267"/>
            <ac:graphicFrameMk id="13" creationId="{055FCCDD-D907-AAE1-DF05-54BECCE37BDF}"/>
          </ac:graphicFrameMkLst>
        </pc:graphicFrameChg>
      </pc:sldChg>
      <pc:sldChg chg="addSp delSp modSp add mod ord">
        <pc:chgData name="LORY Didier" userId="a00b32f1-4fd2-46f1-867c-822dcdb2358c" providerId="ADAL" clId="{21EE379A-C497-4E45-BA18-E1880027166C}" dt="2024-06-13T08:38:05.900" v="5278"/>
        <pc:sldMkLst>
          <pc:docMk/>
          <pc:sldMk cId="4071776767" sldId="268"/>
        </pc:sldMkLst>
        <pc:spChg chg="mod">
          <ac:chgData name="LORY Didier" userId="a00b32f1-4fd2-46f1-867c-822dcdb2358c" providerId="ADAL" clId="{21EE379A-C497-4E45-BA18-E1880027166C}" dt="2024-06-11T13:24:17.822" v="1458" actId="1076"/>
          <ac:spMkLst>
            <pc:docMk/>
            <pc:sldMk cId="4071776767" sldId="268"/>
            <ac:spMk id="5" creationId="{9B9EF847-E91E-F950-DCCE-81DD8450B55B}"/>
          </ac:spMkLst>
        </pc:spChg>
        <pc:spChg chg="del">
          <ac:chgData name="LORY Didier" userId="a00b32f1-4fd2-46f1-867c-822dcdb2358c" providerId="ADAL" clId="{21EE379A-C497-4E45-BA18-E1880027166C}" dt="2024-06-11T11:43:52.757" v="693" actId="21"/>
          <ac:spMkLst>
            <pc:docMk/>
            <pc:sldMk cId="4071776767" sldId="268"/>
            <ac:spMk id="10" creationId="{695D73BC-4172-9FC0-E7A6-4878422141F9}"/>
          </ac:spMkLst>
        </pc:spChg>
        <pc:spChg chg="del">
          <ac:chgData name="LORY Didier" userId="a00b32f1-4fd2-46f1-867c-822dcdb2358c" providerId="ADAL" clId="{21EE379A-C497-4E45-BA18-E1880027166C}" dt="2024-06-11T11:43:56.132" v="694" actId="21"/>
          <ac:spMkLst>
            <pc:docMk/>
            <pc:sldMk cId="4071776767" sldId="268"/>
            <ac:spMk id="14" creationId="{FAAD499D-DD17-F6F1-1F2B-BE4261E4BBD5}"/>
          </ac:spMkLst>
        </pc:spChg>
        <pc:spChg chg="add mod">
          <ac:chgData name="LORY Didier" userId="a00b32f1-4fd2-46f1-867c-822dcdb2358c" providerId="ADAL" clId="{21EE379A-C497-4E45-BA18-E1880027166C}" dt="2024-06-13T08:33:57.756" v="5246" actId="1076"/>
          <ac:spMkLst>
            <pc:docMk/>
            <pc:sldMk cId="4071776767" sldId="268"/>
            <ac:spMk id="17" creationId="{D05B4C24-1748-A349-1B17-0DA7D9FDC64B}"/>
          </ac:spMkLst>
        </pc:spChg>
        <pc:spChg chg="add mod">
          <ac:chgData name="LORY Didier" userId="a00b32f1-4fd2-46f1-867c-822dcdb2358c" providerId="ADAL" clId="{21EE379A-C497-4E45-BA18-E1880027166C}" dt="2024-06-13T08:35:33.233" v="5256" actId="1076"/>
          <ac:spMkLst>
            <pc:docMk/>
            <pc:sldMk cId="4071776767" sldId="268"/>
            <ac:spMk id="19" creationId="{95A8AB02-9B7D-92D5-5B35-4E8BFE1FEC20}"/>
          </ac:spMkLst>
        </pc:spChg>
        <pc:spChg chg="add del mod">
          <ac:chgData name="LORY Didier" userId="a00b32f1-4fd2-46f1-867c-822dcdb2358c" providerId="ADAL" clId="{21EE379A-C497-4E45-BA18-E1880027166C}" dt="2024-06-11T13:12:39.556" v="1333" actId="478"/>
          <ac:spMkLst>
            <pc:docMk/>
            <pc:sldMk cId="4071776767" sldId="268"/>
            <ac:spMk id="20" creationId="{BA028147-97F6-7084-215C-205D4EE20919}"/>
          </ac:spMkLst>
        </pc:spChg>
        <pc:spChg chg="add del mod">
          <ac:chgData name="LORY Didier" userId="a00b32f1-4fd2-46f1-867c-822dcdb2358c" providerId="ADAL" clId="{21EE379A-C497-4E45-BA18-E1880027166C}" dt="2024-06-11T13:15:20.193" v="1350" actId="21"/>
          <ac:spMkLst>
            <pc:docMk/>
            <pc:sldMk cId="4071776767" sldId="268"/>
            <ac:spMk id="21" creationId="{43047270-41DA-096B-15D0-7C862FD32F06}"/>
          </ac:spMkLst>
        </pc:spChg>
        <pc:spChg chg="add del">
          <ac:chgData name="LORY Didier" userId="a00b32f1-4fd2-46f1-867c-822dcdb2358c" providerId="ADAL" clId="{21EE379A-C497-4E45-BA18-E1880027166C}" dt="2024-06-11T13:13:54.543" v="1344" actId="11529"/>
          <ac:spMkLst>
            <pc:docMk/>
            <pc:sldMk cId="4071776767" sldId="268"/>
            <ac:spMk id="22" creationId="{5575F1CC-675E-7B91-3E94-FAD1DC92638E}"/>
          </ac:spMkLst>
        </pc:spChg>
        <pc:spChg chg="add del mod">
          <ac:chgData name="LORY Didier" userId="a00b32f1-4fd2-46f1-867c-822dcdb2358c" providerId="ADAL" clId="{21EE379A-C497-4E45-BA18-E1880027166C}" dt="2024-06-11T13:14:27.829" v="1347" actId="21"/>
          <ac:spMkLst>
            <pc:docMk/>
            <pc:sldMk cId="4071776767" sldId="268"/>
            <ac:spMk id="23" creationId="{8AE29ED5-FF2E-A701-3A27-2A964FBAC119}"/>
          </ac:spMkLst>
        </pc:spChg>
        <pc:graphicFrameChg chg="del topLvl modGraphic">
          <ac:chgData name="LORY Didier" userId="a00b32f1-4fd2-46f1-867c-822dcdb2358c" providerId="ADAL" clId="{21EE379A-C497-4E45-BA18-E1880027166C}" dt="2024-06-11T11:47:31.449" v="697" actId="21"/>
          <ac:graphicFrameMkLst>
            <pc:docMk/>
            <pc:sldMk cId="4071776767" sldId="268"/>
            <ac:graphicFrameMk id="8" creationId="{70DC7B9B-CB1E-BFB3-2A33-9B579FDDEA25}"/>
          </ac:graphicFrameMkLst>
        </pc:graphicFrameChg>
        <pc:graphicFrameChg chg="add del mod">
          <ac:chgData name="LORY Didier" userId="a00b32f1-4fd2-46f1-867c-822dcdb2358c" providerId="ADAL" clId="{21EE379A-C497-4E45-BA18-E1880027166C}" dt="2024-06-11T12:32:36.686" v="743" actId="21"/>
          <ac:graphicFrameMkLst>
            <pc:docMk/>
            <pc:sldMk cId="4071776767" sldId="268"/>
            <ac:graphicFrameMk id="12" creationId="{282F02C5-6AA2-1597-DB3D-7164C905BA8F}"/>
          </ac:graphicFrameMkLst>
        </pc:graphicFrameChg>
        <pc:graphicFrameChg chg="add mod">
          <ac:chgData name="LORY Didier" userId="a00b32f1-4fd2-46f1-867c-822dcdb2358c" providerId="ADAL" clId="{21EE379A-C497-4E45-BA18-E1880027166C}" dt="2024-06-13T08:38:05.900" v="5278"/>
          <ac:graphicFrameMkLst>
            <pc:docMk/>
            <pc:sldMk cId="4071776767" sldId="268"/>
            <ac:graphicFrameMk id="16" creationId="{610A87C4-E714-76FE-53BC-582885605625}"/>
          </ac:graphicFrameMkLst>
        </pc:graphicFrameChg>
        <pc:picChg chg="add del mod">
          <ac:chgData name="LORY Didier" userId="a00b32f1-4fd2-46f1-867c-822dcdb2358c" providerId="ADAL" clId="{21EE379A-C497-4E45-BA18-E1880027166C}" dt="2024-06-11T13:04:04.154" v="1140" actId="478"/>
          <ac:picMkLst>
            <pc:docMk/>
            <pc:sldMk cId="4071776767" sldId="268"/>
            <ac:picMk id="18" creationId="{DBAB19C6-E804-2D25-CB73-0B4466C5D594}"/>
          </ac:picMkLst>
        </pc:picChg>
      </pc:sldChg>
      <pc:sldChg chg="delSp modSp add del mod">
        <pc:chgData name="LORY Didier" userId="a00b32f1-4fd2-46f1-867c-822dcdb2358c" providerId="ADAL" clId="{21EE379A-C497-4E45-BA18-E1880027166C}" dt="2024-06-11T16:13:03.668" v="1832" actId="2696"/>
        <pc:sldMkLst>
          <pc:docMk/>
          <pc:sldMk cId="773353150" sldId="269"/>
        </pc:sldMkLst>
        <pc:spChg chg="mod">
          <ac:chgData name="LORY Didier" userId="a00b32f1-4fd2-46f1-867c-822dcdb2358c" providerId="ADAL" clId="{21EE379A-C497-4E45-BA18-E1880027166C}" dt="2024-06-11T13:32:29.775" v="1538" actId="1076"/>
          <ac:spMkLst>
            <pc:docMk/>
            <pc:sldMk cId="773353150" sldId="269"/>
            <ac:spMk id="5" creationId="{9B9EF847-E91E-F950-DCCE-81DD8450B55B}"/>
          </ac:spMkLst>
        </pc:spChg>
        <pc:spChg chg="mod">
          <ac:chgData name="LORY Didier" userId="a00b32f1-4fd2-46f1-867c-822dcdb2358c" providerId="ADAL" clId="{21EE379A-C497-4E45-BA18-E1880027166C}" dt="2024-06-11T14:33:06.098" v="1653" actId="6549"/>
          <ac:spMkLst>
            <pc:docMk/>
            <pc:sldMk cId="773353150" sldId="269"/>
            <ac:spMk id="10" creationId="{695D73BC-4172-9FC0-E7A6-4878422141F9}"/>
          </ac:spMkLst>
        </pc:spChg>
        <pc:graphicFrameChg chg="del mod">
          <ac:chgData name="LORY Didier" userId="a00b32f1-4fd2-46f1-867c-822dcdb2358c" providerId="ADAL" clId="{21EE379A-C497-4E45-BA18-E1880027166C}" dt="2024-06-11T16:11:45.854" v="1823" actId="21"/>
          <ac:graphicFrameMkLst>
            <pc:docMk/>
            <pc:sldMk cId="773353150" sldId="269"/>
            <ac:graphicFrameMk id="8" creationId="{70DC7B9B-CB1E-BFB3-2A33-9B579FDDEA25}"/>
          </ac:graphicFrameMkLst>
        </pc:graphicFrameChg>
      </pc:sldChg>
      <pc:sldChg chg="addSp delSp modSp add mod modClrScheme chgLayout">
        <pc:chgData name="LORY Didier" userId="a00b32f1-4fd2-46f1-867c-822dcdb2358c" providerId="ADAL" clId="{21EE379A-C497-4E45-BA18-E1880027166C}" dt="2024-06-13T08:19:20.943" v="5196" actId="14100"/>
        <pc:sldMkLst>
          <pc:docMk/>
          <pc:sldMk cId="3859917431" sldId="270"/>
        </pc:sldMkLst>
        <pc:spChg chg="add del mod ord">
          <ac:chgData name="LORY Didier" userId="a00b32f1-4fd2-46f1-867c-822dcdb2358c" providerId="ADAL" clId="{21EE379A-C497-4E45-BA18-E1880027166C}" dt="2024-06-11T14:29:33.500" v="1579" actId="700"/>
          <ac:spMkLst>
            <pc:docMk/>
            <pc:sldMk cId="3859917431" sldId="270"/>
            <ac:spMk id="7" creationId="{DDCD66B7-A3E0-A506-C18F-EA27C2ED437B}"/>
          </ac:spMkLst>
        </pc:spChg>
        <pc:spChg chg="add del mod ord">
          <ac:chgData name="LORY Didier" userId="a00b32f1-4fd2-46f1-867c-822dcdb2358c" providerId="ADAL" clId="{21EE379A-C497-4E45-BA18-E1880027166C}" dt="2024-06-11T14:29:33.500" v="1579" actId="700"/>
          <ac:spMkLst>
            <pc:docMk/>
            <pc:sldMk cId="3859917431" sldId="270"/>
            <ac:spMk id="9" creationId="{826FFBE5-321B-5BFD-ECE4-3B251FD7B0C4}"/>
          </ac:spMkLst>
        </pc:spChg>
        <pc:spChg chg="del">
          <ac:chgData name="LORY Didier" userId="a00b32f1-4fd2-46f1-867c-822dcdb2358c" providerId="ADAL" clId="{21EE379A-C497-4E45-BA18-E1880027166C}" dt="2024-06-11T14:26:13.627" v="1566" actId="478"/>
          <ac:spMkLst>
            <pc:docMk/>
            <pc:sldMk cId="3859917431" sldId="270"/>
            <ac:spMk id="10" creationId="{695D73BC-4172-9FC0-E7A6-4878422141F9}"/>
          </ac:spMkLst>
        </pc:spChg>
        <pc:spChg chg="add del mod ord">
          <ac:chgData name="LORY Didier" userId="a00b32f1-4fd2-46f1-867c-822dcdb2358c" providerId="ADAL" clId="{21EE379A-C497-4E45-BA18-E1880027166C}" dt="2024-06-11T14:29:33.500" v="1579" actId="700"/>
          <ac:spMkLst>
            <pc:docMk/>
            <pc:sldMk cId="3859917431" sldId="270"/>
            <ac:spMk id="11" creationId="{8A38AD8F-DCB4-91A4-628B-A36DC30D7FAD}"/>
          </ac:spMkLst>
        </pc:spChg>
        <pc:spChg chg="add del mod ord">
          <ac:chgData name="LORY Didier" userId="a00b32f1-4fd2-46f1-867c-822dcdb2358c" providerId="ADAL" clId="{21EE379A-C497-4E45-BA18-E1880027166C}" dt="2024-06-11T14:29:33.500" v="1579" actId="700"/>
          <ac:spMkLst>
            <pc:docMk/>
            <pc:sldMk cId="3859917431" sldId="270"/>
            <ac:spMk id="12" creationId="{2CBF2F9D-2261-6254-3EF9-9647CC011B15}"/>
          </ac:spMkLst>
        </pc:spChg>
        <pc:spChg chg="add del mod ord">
          <ac:chgData name="LORY Didier" userId="a00b32f1-4fd2-46f1-867c-822dcdb2358c" providerId="ADAL" clId="{21EE379A-C497-4E45-BA18-E1880027166C}" dt="2024-06-11T14:29:33.500" v="1579" actId="700"/>
          <ac:spMkLst>
            <pc:docMk/>
            <pc:sldMk cId="3859917431" sldId="270"/>
            <ac:spMk id="13" creationId="{78F15279-D9E0-9EB6-669F-44D1400F4C92}"/>
          </ac:spMkLst>
        </pc:spChg>
        <pc:spChg chg="add del mod ord">
          <ac:chgData name="LORY Didier" userId="a00b32f1-4fd2-46f1-867c-822dcdb2358c" providerId="ADAL" clId="{21EE379A-C497-4E45-BA18-E1880027166C}" dt="2024-06-11T16:12:27.068" v="1830" actId="21"/>
          <ac:spMkLst>
            <pc:docMk/>
            <pc:sldMk cId="3859917431" sldId="270"/>
            <ac:spMk id="14" creationId="{8CC16C51-6FF8-19EC-A357-BB08509C4A75}"/>
          </ac:spMkLst>
        </pc:spChg>
        <pc:spChg chg="add del mod ord">
          <ac:chgData name="LORY Didier" userId="a00b32f1-4fd2-46f1-867c-822dcdb2358c" providerId="ADAL" clId="{21EE379A-C497-4E45-BA18-E1880027166C}" dt="2024-06-11T14:31:27.325" v="1625"/>
          <ac:spMkLst>
            <pc:docMk/>
            <pc:sldMk cId="3859917431" sldId="270"/>
            <ac:spMk id="15" creationId="{DD333E0C-3A0A-E485-F2D1-6D5CCECF6B97}"/>
          </ac:spMkLst>
        </pc:spChg>
        <pc:spChg chg="add del mod">
          <ac:chgData name="LORY Didier" userId="a00b32f1-4fd2-46f1-867c-822dcdb2358c" providerId="ADAL" clId="{21EE379A-C497-4E45-BA18-E1880027166C}" dt="2024-06-11T16:08:28.961" v="1759" actId="21"/>
          <ac:spMkLst>
            <pc:docMk/>
            <pc:sldMk cId="3859917431" sldId="270"/>
            <ac:spMk id="23" creationId="{21B95868-4B1A-D934-0829-A21CCF2E7154}"/>
          </ac:spMkLst>
        </pc:spChg>
        <pc:spChg chg="add del mod">
          <ac:chgData name="LORY Didier" userId="a00b32f1-4fd2-46f1-867c-822dcdb2358c" providerId="ADAL" clId="{21EE379A-C497-4E45-BA18-E1880027166C}" dt="2024-06-11T16:12:30.830" v="1831" actId="21"/>
          <ac:spMkLst>
            <pc:docMk/>
            <pc:sldMk cId="3859917431" sldId="270"/>
            <ac:spMk id="27" creationId="{8069818C-3DC2-3780-9DE2-BF2B803D8F75}"/>
          </ac:spMkLst>
        </pc:spChg>
        <pc:spChg chg="add mod">
          <ac:chgData name="LORY Didier" userId="a00b32f1-4fd2-46f1-867c-822dcdb2358c" providerId="ADAL" clId="{21EE379A-C497-4E45-BA18-E1880027166C}" dt="2024-06-13T08:18:33.463" v="5193" actId="1076"/>
          <ac:spMkLst>
            <pc:docMk/>
            <pc:sldMk cId="3859917431" sldId="270"/>
            <ac:spMk id="30" creationId="{1C7D0E8B-B7B6-4EFF-CCF6-FFD79EB16695}"/>
          </ac:spMkLst>
        </pc:spChg>
        <pc:graphicFrameChg chg="add del mod">
          <ac:chgData name="LORY Didier" userId="a00b32f1-4fd2-46f1-867c-822dcdb2358c" providerId="ADAL" clId="{21EE379A-C497-4E45-BA18-E1880027166C}" dt="2024-06-11T14:29:16.633" v="1577" actId="21"/>
          <ac:graphicFrameMkLst>
            <pc:docMk/>
            <pc:sldMk cId="3859917431" sldId="270"/>
            <ac:graphicFrameMk id="2" creationId="{EBB1CD0B-41E5-EF32-53E3-B0184D6E3A58}"/>
          </ac:graphicFrameMkLst>
        </pc:graphicFrameChg>
        <pc:graphicFrameChg chg="add mod">
          <ac:chgData name="LORY Didier" userId="a00b32f1-4fd2-46f1-867c-822dcdb2358c" providerId="ADAL" clId="{21EE379A-C497-4E45-BA18-E1880027166C}" dt="2024-06-11T14:28:20.209" v="1574"/>
          <ac:graphicFrameMkLst>
            <pc:docMk/>
            <pc:sldMk cId="3859917431" sldId="270"/>
            <ac:graphicFrameMk id="4" creationId="{9E538204-B40A-9BCF-4E17-AC42B6966AB4}"/>
          </ac:graphicFrameMkLst>
        </pc:graphicFrameChg>
        <pc:graphicFrameChg chg="mod">
          <ac:chgData name="LORY Didier" userId="a00b32f1-4fd2-46f1-867c-822dcdb2358c" providerId="ADAL" clId="{21EE379A-C497-4E45-BA18-E1880027166C}" dt="2024-06-11T14:28:00.185" v="1570" actId="14100"/>
          <ac:graphicFrameMkLst>
            <pc:docMk/>
            <pc:sldMk cId="3859917431" sldId="270"/>
            <ac:graphicFrameMk id="8" creationId="{70DC7B9B-CB1E-BFB3-2A33-9B579FDDEA25}"/>
          </ac:graphicFrameMkLst>
        </pc:graphicFrameChg>
        <pc:graphicFrameChg chg="add mod">
          <ac:chgData name="LORY Didier" userId="a00b32f1-4fd2-46f1-867c-822dcdb2358c" providerId="ADAL" clId="{21EE379A-C497-4E45-BA18-E1880027166C}" dt="2024-06-13T08:19:11.862" v="5195" actId="1076"/>
          <ac:graphicFrameMkLst>
            <pc:docMk/>
            <pc:sldMk cId="3859917431" sldId="270"/>
            <ac:graphicFrameMk id="17" creationId="{6B6BAC2B-541A-295D-8FA1-EC1B95F0AC6D}"/>
          </ac:graphicFrameMkLst>
        </pc:graphicFrameChg>
        <pc:picChg chg="add mod">
          <ac:chgData name="LORY Didier" userId="a00b32f1-4fd2-46f1-867c-822dcdb2358c" providerId="ADAL" clId="{21EE379A-C497-4E45-BA18-E1880027166C}" dt="2024-06-13T08:17:47.396" v="5188" actId="1076"/>
          <ac:picMkLst>
            <pc:docMk/>
            <pc:sldMk cId="3859917431" sldId="270"/>
            <ac:picMk id="16" creationId="{54C1C62D-FEFC-250D-53FC-9A5E3DC9C5F5}"/>
          </ac:picMkLst>
        </pc:picChg>
        <pc:picChg chg="add del mod">
          <ac:chgData name="LORY Didier" userId="a00b32f1-4fd2-46f1-867c-822dcdb2358c" providerId="ADAL" clId="{21EE379A-C497-4E45-BA18-E1880027166C}" dt="2024-06-11T14:33:38.398" v="1656" actId="21"/>
          <ac:picMkLst>
            <pc:docMk/>
            <pc:sldMk cId="3859917431" sldId="270"/>
            <ac:picMk id="18" creationId="{60134442-CCA7-8A50-D0E9-35D5730DE3BB}"/>
          </ac:picMkLst>
        </pc:picChg>
        <pc:picChg chg="add del mod">
          <ac:chgData name="LORY Didier" userId="a00b32f1-4fd2-46f1-867c-822dcdb2358c" providerId="ADAL" clId="{21EE379A-C497-4E45-BA18-E1880027166C}" dt="2024-06-11T16:03:05.667" v="1710" actId="478"/>
          <ac:picMkLst>
            <pc:docMk/>
            <pc:sldMk cId="3859917431" sldId="270"/>
            <ac:picMk id="19" creationId="{F4607CDB-5084-1484-29F4-1AF052D9D475}"/>
          </ac:picMkLst>
        </pc:picChg>
        <pc:picChg chg="add del mod">
          <ac:chgData name="LORY Didier" userId="a00b32f1-4fd2-46f1-867c-822dcdb2358c" providerId="ADAL" clId="{21EE379A-C497-4E45-BA18-E1880027166C}" dt="2024-06-11T16:08:50.750" v="1776" actId="21"/>
          <ac:picMkLst>
            <pc:docMk/>
            <pc:sldMk cId="3859917431" sldId="270"/>
            <ac:picMk id="20" creationId="{C366AA2D-F017-936E-37E5-4ACED2D058A7}"/>
          </ac:picMkLst>
        </pc:picChg>
        <pc:picChg chg="add mod">
          <ac:chgData name="LORY Didier" userId="a00b32f1-4fd2-46f1-867c-822dcdb2358c" providerId="ADAL" clId="{21EE379A-C497-4E45-BA18-E1880027166C}" dt="2024-06-11T16:08:33.540" v="1769" actId="1076"/>
          <ac:picMkLst>
            <pc:docMk/>
            <pc:sldMk cId="3859917431" sldId="270"/>
            <ac:picMk id="21" creationId="{B2B10B81-F13D-0907-E927-232A514E2F73}"/>
          </ac:picMkLst>
        </pc:picChg>
        <pc:picChg chg="add del mod">
          <ac:chgData name="LORY Didier" userId="a00b32f1-4fd2-46f1-867c-822dcdb2358c" providerId="ADAL" clId="{21EE379A-C497-4E45-BA18-E1880027166C}" dt="2024-06-11T16:11:40.897" v="1822" actId="21"/>
          <ac:picMkLst>
            <pc:docMk/>
            <pc:sldMk cId="3859917431" sldId="270"/>
            <ac:picMk id="24" creationId="{E7818BC2-1DD6-966A-86AB-878C55E9BB05}"/>
          </ac:picMkLst>
        </pc:picChg>
        <pc:picChg chg="add mod">
          <ac:chgData name="LORY Didier" userId="a00b32f1-4fd2-46f1-867c-822dcdb2358c" providerId="ADAL" clId="{21EE379A-C497-4E45-BA18-E1880027166C}" dt="2024-06-13T08:19:20.943" v="5196" actId="14100"/>
          <ac:picMkLst>
            <pc:docMk/>
            <pc:sldMk cId="3859917431" sldId="270"/>
            <ac:picMk id="25" creationId="{B00B1E19-2DBE-B64B-04FC-5F82D412AF66}"/>
          </ac:picMkLst>
        </pc:picChg>
        <pc:picChg chg="add del mod">
          <ac:chgData name="LORY Didier" userId="a00b32f1-4fd2-46f1-867c-822dcdb2358c" providerId="ADAL" clId="{21EE379A-C497-4E45-BA18-E1880027166C}" dt="2024-06-11T16:14:29.117" v="1842" actId="21"/>
          <ac:picMkLst>
            <pc:docMk/>
            <pc:sldMk cId="3859917431" sldId="270"/>
            <ac:picMk id="28" creationId="{1D2D1172-0E03-FA61-54EB-C260E39841D2}"/>
          </ac:picMkLst>
        </pc:picChg>
        <pc:picChg chg="add del">
          <ac:chgData name="LORY Didier" userId="a00b32f1-4fd2-46f1-867c-822dcdb2358c" providerId="ADAL" clId="{21EE379A-C497-4E45-BA18-E1880027166C}" dt="2024-06-11T16:14:50.450" v="1845" actId="21"/>
          <ac:picMkLst>
            <pc:docMk/>
            <pc:sldMk cId="3859917431" sldId="270"/>
            <ac:picMk id="29" creationId="{2CFC76C8-E9F3-85BC-E10A-B2CAAFC77157}"/>
          </ac:picMkLst>
        </pc:picChg>
      </pc:sldChg>
      <pc:sldChg chg="new del">
        <pc:chgData name="LORY Didier" userId="a00b32f1-4fd2-46f1-867c-822dcdb2358c" providerId="ADAL" clId="{21EE379A-C497-4E45-BA18-E1880027166C}" dt="2024-06-12T16:24:00.848" v="4854" actId="2696"/>
        <pc:sldMkLst>
          <pc:docMk/>
          <pc:sldMk cId="3773833995" sldId="271"/>
        </pc:sldMkLst>
      </pc:sldChg>
      <pc:sldChg chg="addSp delSp modSp add del mod">
        <pc:chgData name="LORY Didier" userId="a00b32f1-4fd2-46f1-867c-822dcdb2358c" providerId="ADAL" clId="{21EE379A-C497-4E45-BA18-E1880027166C}" dt="2024-06-12T09:50:06.528" v="2227" actId="2696"/>
        <pc:sldMkLst>
          <pc:docMk/>
          <pc:sldMk cId="702280470" sldId="272"/>
        </pc:sldMkLst>
        <pc:spChg chg="add del mod">
          <ac:chgData name="LORY Didier" userId="a00b32f1-4fd2-46f1-867c-822dcdb2358c" providerId="ADAL" clId="{21EE379A-C497-4E45-BA18-E1880027166C}" dt="2024-06-11T16:33:22.134" v="1961" actId="1957"/>
          <ac:spMkLst>
            <pc:docMk/>
            <pc:sldMk cId="702280470" sldId="272"/>
            <ac:spMk id="4" creationId="{8EF28D1F-8D89-48CA-B7FF-EC82E35DC79A}"/>
          </ac:spMkLst>
        </pc:spChg>
        <pc:spChg chg="add del mod">
          <ac:chgData name="LORY Didier" userId="a00b32f1-4fd2-46f1-867c-822dcdb2358c" providerId="ADAL" clId="{21EE379A-C497-4E45-BA18-E1880027166C}" dt="2024-06-11T16:32:50.949" v="1954" actId="21"/>
          <ac:spMkLst>
            <pc:docMk/>
            <pc:sldMk cId="702280470" sldId="272"/>
            <ac:spMk id="14" creationId="{20CDAC7B-7C2F-5F46-E2C3-9A07BFE92059}"/>
          </ac:spMkLst>
        </pc:spChg>
        <pc:spChg chg="add del mod">
          <ac:chgData name="LORY Didier" userId="a00b32f1-4fd2-46f1-867c-822dcdb2358c" providerId="ADAL" clId="{21EE379A-C497-4E45-BA18-E1880027166C}" dt="2024-06-11T16:39:29.441" v="2001" actId="1957"/>
          <ac:spMkLst>
            <pc:docMk/>
            <pc:sldMk cId="702280470" sldId="272"/>
            <ac:spMk id="24" creationId="{0A4D19B8-460F-8F5C-0E22-9C84BC0F1EF3}"/>
          </ac:spMkLst>
        </pc:spChg>
        <pc:spChg chg="del">
          <ac:chgData name="LORY Didier" userId="a00b32f1-4fd2-46f1-867c-822dcdb2358c" providerId="ADAL" clId="{21EE379A-C497-4E45-BA18-E1880027166C}" dt="2024-06-11T16:23:00.459" v="1909" actId="21"/>
          <ac:spMkLst>
            <pc:docMk/>
            <pc:sldMk cId="702280470" sldId="272"/>
            <ac:spMk id="30" creationId="{1C7D0E8B-B7B6-4EFF-CCF6-FFD79EB16695}"/>
          </ac:spMkLst>
        </pc:spChg>
        <pc:spChg chg="add del mod">
          <ac:chgData name="LORY Didier" userId="a00b32f1-4fd2-46f1-867c-822dcdb2358c" providerId="ADAL" clId="{21EE379A-C497-4E45-BA18-E1880027166C}" dt="2024-06-11T17:05:02.642" v="2044" actId="1957"/>
          <ac:spMkLst>
            <pc:docMk/>
            <pc:sldMk cId="702280470" sldId="272"/>
            <ac:spMk id="31" creationId="{CA4EF9B4-F252-02DD-AEEE-4936CEA72040}"/>
          </ac:spMkLst>
        </pc:spChg>
        <pc:spChg chg="add del mod">
          <ac:chgData name="LORY Didier" userId="a00b32f1-4fd2-46f1-867c-822dcdb2358c" providerId="ADAL" clId="{21EE379A-C497-4E45-BA18-E1880027166C}" dt="2024-06-11T17:09:19.856" v="2053" actId="1957"/>
          <ac:spMkLst>
            <pc:docMk/>
            <pc:sldMk cId="702280470" sldId="272"/>
            <ac:spMk id="36" creationId="{C42ED81F-E1DE-A027-10E1-DCB9D6519D94}"/>
          </ac:spMkLst>
        </pc:spChg>
        <pc:graphicFrameChg chg="add del mod">
          <ac:chgData name="LORY Didier" userId="a00b32f1-4fd2-46f1-867c-822dcdb2358c" providerId="ADAL" clId="{21EE379A-C497-4E45-BA18-E1880027166C}" dt="2024-06-11T16:32:59.230" v="1958" actId="1957"/>
          <ac:graphicFrameMkLst>
            <pc:docMk/>
            <pc:sldMk cId="702280470" sldId="272"/>
            <ac:graphicFrameMk id="12" creationId="{4CF1F38A-43B2-E21D-603F-E65A42FBC116}"/>
          </ac:graphicFrameMkLst>
        </pc:graphicFrameChg>
        <pc:graphicFrameChg chg="del">
          <ac:chgData name="LORY Didier" userId="a00b32f1-4fd2-46f1-867c-822dcdb2358c" providerId="ADAL" clId="{21EE379A-C497-4E45-BA18-E1880027166C}" dt="2024-06-11T16:23:03.905" v="1910" actId="21"/>
          <ac:graphicFrameMkLst>
            <pc:docMk/>
            <pc:sldMk cId="702280470" sldId="272"/>
            <ac:graphicFrameMk id="17" creationId="{6B6BAC2B-541A-295D-8FA1-EC1B95F0AC6D}"/>
          </ac:graphicFrameMkLst>
        </pc:graphicFrameChg>
        <pc:graphicFrameChg chg="add mod">
          <ac:chgData name="LORY Didier" userId="a00b32f1-4fd2-46f1-867c-822dcdb2358c" providerId="ADAL" clId="{21EE379A-C497-4E45-BA18-E1880027166C}" dt="2024-06-11T16:32:50.290" v="1953" actId="1957"/>
          <ac:graphicFrameMkLst>
            <pc:docMk/>
            <pc:sldMk cId="702280470" sldId="272"/>
            <ac:graphicFrameMk id="19" creationId="{B4E687B2-19B9-1415-3176-C318900F8DA3}"/>
          </ac:graphicFrameMkLst>
        </pc:graphicFrameChg>
        <pc:graphicFrameChg chg="add del mod">
          <ac:chgData name="LORY Didier" userId="a00b32f1-4fd2-46f1-867c-822dcdb2358c" providerId="ADAL" clId="{21EE379A-C497-4E45-BA18-E1880027166C}" dt="2024-06-11T16:39:13.684" v="1998" actId="21"/>
          <ac:graphicFrameMkLst>
            <pc:docMk/>
            <pc:sldMk cId="702280470" sldId="272"/>
            <ac:graphicFrameMk id="22" creationId="{A78465EB-33DA-C7EF-6429-6C7EE949F609}"/>
          </ac:graphicFrameMkLst>
        </pc:graphicFrameChg>
        <pc:graphicFrameChg chg="add del mod">
          <ac:chgData name="LORY Didier" userId="a00b32f1-4fd2-46f1-867c-822dcdb2358c" providerId="ADAL" clId="{21EE379A-C497-4E45-BA18-E1880027166C}" dt="2024-06-11T17:04:47.464" v="2041" actId="21"/>
          <ac:graphicFrameMkLst>
            <pc:docMk/>
            <pc:sldMk cId="702280470" sldId="272"/>
            <ac:graphicFrameMk id="28" creationId="{CCC2D4C0-E260-8B38-7618-6348DB9EAF80}"/>
          </ac:graphicFrameMkLst>
        </pc:graphicFrameChg>
        <pc:graphicFrameChg chg="add del mod">
          <ac:chgData name="LORY Didier" userId="a00b32f1-4fd2-46f1-867c-822dcdb2358c" providerId="ADAL" clId="{21EE379A-C497-4E45-BA18-E1880027166C}" dt="2024-06-11T17:07:49.538" v="2051" actId="21"/>
          <ac:graphicFrameMkLst>
            <pc:docMk/>
            <pc:sldMk cId="702280470" sldId="272"/>
            <ac:graphicFrameMk id="34" creationId="{8A258C59-7857-C7A1-12E0-04B55C616482}"/>
          </ac:graphicFrameMkLst>
        </pc:graphicFrameChg>
        <pc:graphicFrameChg chg="add mod">
          <ac:chgData name="LORY Didier" userId="a00b32f1-4fd2-46f1-867c-822dcdb2358c" providerId="ADAL" clId="{21EE379A-C497-4E45-BA18-E1880027166C}" dt="2024-06-11T17:42:52.042" v="2199" actId="207"/>
          <ac:graphicFrameMkLst>
            <pc:docMk/>
            <pc:sldMk cId="702280470" sldId="272"/>
            <ac:graphicFrameMk id="39" creationId="{9A7AF3B3-31D9-5DED-2B53-95D543AC36B6}"/>
          </ac:graphicFrameMkLst>
        </pc:graphicFrameChg>
        <pc:picChg chg="del">
          <ac:chgData name="LORY Didier" userId="a00b32f1-4fd2-46f1-867c-822dcdb2358c" providerId="ADAL" clId="{21EE379A-C497-4E45-BA18-E1880027166C}" dt="2024-06-11T16:22:57.133" v="1908" actId="21"/>
          <ac:picMkLst>
            <pc:docMk/>
            <pc:sldMk cId="702280470" sldId="272"/>
            <ac:picMk id="25" creationId="{B00B1E19-2DBE-B64B-04FC-5F82D412AF66}"/>
          </ac:picMkLst>
        </pc:picChg>
      </pc:sldChg>
      <pc:sldChg chg="addSp delSp modSp add del mod ord">
        <pc:chgData name="LORY Didier" userId="a00b32f1-4fd2-46f1-867c-822dcdb2358c" providerId="ADAL" clId="{21EE379A-C497-4E45-BA18-E1880027166C}" dt="2024-06-12T12:25:33.107" v="3535" actId="2696"/>
        <pc:sldMkLst>
          <pc:docMk/>
          <pc:sldMk cId="5765915" sldId="273"/>
        </pc:sldMkLst>
        <pc:spChg chg="add del mod">
          <ac:chgData name="LORY Didier" userId="a00b32f1-4fd2-46f1-867c-822dcdb2358c" providerId="ADAL" clId="{21EE379A-C497-4E45-BA18-E1880027166C}" dt="2024-06-11T17:50:28.819" v="2203" actId="1957"/>
          <ac:spMkLst>
            <pc:docMk/>
            <pc:sldMk cId="5765915" sldId="273"/>
            <ac:spMk id="4" creationId="{95F3E5B9-739F-B80D-6370-5A13C2413E2F}"/>
          </ac:spMkLst>
        </pc:spChg>
        <pc:spChg chg="add del mod">
          <ac:chgData name="LORY Didier" userId="a00b32f1-4fd2-46f1-867c-822dcdb2358c" providerId="ADAL" clId="{21EE379A-C497-4E45-BA18-E1880027166C}" dt="2024-06-12T09:53:41.438" v="2237"/>
          <ac:spMkLst>
            <pc:docMk/>
            <pc:sldMk cId="5765915" sldId="273"/>
            <ac:spMk id="10" creationId="{26540997-A26A-0BA0-B2DE-299FD0472CC9}"/>
          </ac:spMkLst>
        </pc:spChg>
        <pc:spChg chg="add del mod">
          <ac:chgData name="LORY Didier" userId="a00b32f1-4fd2-46f1-867c-822dcdb2358c" providerId="ADAL" clId="{21EE379A-C497-4E45-BA18-E1880027166C}" dt="2024-06-12T09:51:26.300" v="2228" actId="1032"/>
          <ac:spMkLst>
            <pc:docMk/>
            <pc:sldMk cId="5765915" sldId="273"/>
            <ac:spMk id="12" creationId="{51F5DA4C-DC6E-00CB-2C67-DD8CCC705DE0}"/>
          </ac:spMkLst>
        </pc:spChg>
        <pc:spChg chg="add del mod">
          <ac:chgData name="LORY Didier" userId="a00b32f1-4fd2-46f1-867c-822dcdb2358c" providerId="ADAL" clId="{21EE379A-C497-4E45-BA18-E1880027166C}" dt="2024-06-12T09:58:10.648" v="2243" actId="1032"/>
          <ac:spMkLst>
            <pc:docMk/>
            <pc:sldMk cId="5765915" sldId="273"/>
            <ac:spMk id="17" creationId="{8854BA95-AADE-4061-2C04-A676430084AB}"/>
          </ac:spMkLst>
        </pc:spChg>
        <pc:spChg chg="add del mod">
          <ac:chgData name="LORY Didier" userId="a00b32f1-4fd2-46f1-867c-822dcdb2358c" providerId="ADAL" clId="{21EE379A-C497-4E45-BA18-E1880027166C}" dt="2024-06-12T10:07:09.131" v="2253" actId="1032"/>
          <ac:spMkLst>
            <pc:docMk/>
            <pc:sldMk cId="5765915" sldId="273"/>
            <ac:spMk id="20" creationId="{1C5BF131-1E41-84D6-EDC0-A42C60C76905}"/>
          </ac:spMkLst>
        </pc:spChg>
        <pc:spChg chg="add del mod">
          <ac:chgData name="LORY Didier" userId="a00b32f1-4fd2-46f1-867c-822dcdb2358c" providerId="ADAL" clId="{21EE379A-C497-4E45-BA18-E1880027166C}" dt="2024-06-12T10:12:35.568" v="2377" actId="1032"/>
          <ac:spMkLst>
            <pc:docMk/>
            <pc:sldMk cId="5765915" sldId="273"/>
            <ac:spMk id="28" creationId="{2C1F8A83-D2D2-D5D8-4F33-622106AEEF48}"/>
          </ac:spMkLst>
        </pc:spChg>
        <pc:spChg chg="add del mod">
          <ac:chgData name="LORY Didier" userId="a00b32f1-4fd2-46f1-867c-822dcdb2358c" providerId="ADAL" clId="{21EE379A-C497-4E45-BA18-E1880027166C}" dt="2024-06-12T10:30:55.831" v="2537" actId="1032"/>
          <ac:spMkLst>
            <pc:docMk/>
            <pc:sldMk cId="5765915" sldId="273"/>
            <ac:spMk id="33" creationId="{D8E52965-B588-C170-7222-0C63A2A55EF2}"/>
          </ac:spMkLst>
        </pc:spChg>
        <pc:spChg chg="add del mod">
          <ac:chgData name="LORY Didier" userId="a00b32f1-4fd2-46f1-867c-822dcdb2358c" providerId="ADAL" clId="{21EE379A-C497-4E45-BA18-E1880027166C}" dt="2024-06-12T10:33:36.071" v="2563" actId="1032"/>
          <ac:spMkLst>
            <pc:docMk/>
            <pc:sldMk cId="5765915" sldId="273"/>
            <ac:spMk id="38" creationId="{F6D10A4D-D44C-7492-2646-67C784DA286C}"/>
          </ac:spMkLst>
        </pc:spChg>
        <pc:spChg chg="add del mod">
          <ac:chgData name="LORY Didier" userId="a00b32f1-4fd2-46f1-867c-822dcdb2358c" providerId="ADAL" clId="{21EE379A-C497-4E45-BA18-E1880027166C}" dt="2024-06-12T11:40:35.383" v="2683" actId="1032"/>
          <ac:spMkLst>
            <pc:docMk/>
            <pc:sldMk cId="5765915" sldId="273"/>
            <ac:spMk id="41" creationId="{EFBE5CC0-31E4-C271-BA61-B156A5C742B2}"/>
          </ac:spMkLst>
        </pc:spChg>
        <pc:graphicFrameChg chg="add del mod modGraphic">
          <ac:chgData name="LORY Didier" userId="a00b32f1-4fd2-46f1-867c-822dcdb2358c" providerId="ADAL" clId="{21EE379A-C497-4E45-BA18-E1880027166C}" dt="2024-06-12T09:53:22.291" v="2236" actId="21"/>
          <ac:graphicFrameMkLst>
            <pc:docMk/>
            <pc:sldMk cId="5765915" sldId="273"/>
            <ac:graphicFrameMk id="7" creationId="{43647E84-038E-7883-5255-E552D4EDF914}"/>
          </ac:graphicFrameMkLst>
        </pc:graphicFrameChg>
        <pc:graphicFrameChg chg="add del mod">
          <ac:chgData name="LORY Didier" userId="a00b32f1-4fd2-46f1-867c-822dcdb2358c" providerId="ADAL" clId="{21EE379A-C497-4E45-BA18-E1880027166C}" dt="2024-06-11T18:34:15.935" v="2204" actId="21"/>
          <ac:graphicFrameMkLst>
            <pc:docMk/>
            <pc:sldMk cId="5765915" sldId="273"/>
            <ac:graphicFrameMk id="10" creationId="{C6313F2A-707B-DF76-C7D6-66DA1221F689}"/>
          </ac:graphicFrameMkLst>
        </pc:graphicFrameChg>
        <pc:graphicFrameChg chg="add del">
          <ac:chgData name="LORY Didier" userId="a00b32f1-4fd2-46f1-867c-822dcdb2358c" providerId="ADAL" clId="{21EE379A-C497-4E45-BA18-E1880027166C}" dt="2024-06-12T09:55:00.972" v="2242" actId="21"/>
          <ac:graphicFrameMkLst>
            <pc:docMk/>
            <pc:sldMk cId="5765915" sldId="273"/>
            <ac:graphicFrameMk id="14" creationId="{67B21864-A9DD-784B-26FD-5185389B1746}"/>
          </ac:graphicFrameMkLst>
        </pc:graphicFrameChg>
        <pc:graphicFrameChg chg="add del mod modGraphic">
          <ac:chgData name="LORY Didier" userId="a00b32f1-4fd2-46f1-867c-822dcdb2358c" providerId="ADAL" clId="{21EE379A-C497-4E45-BA18-E1880027166C}" dt="2024-06-12T09:59:45.898" v="2252" actId="21"/>
          <ac:graphicFrameMkLst>
            <pc:docMk/>
            <pc:sldMk cId="5765915" sldId="273"/>
            <ac:graphicFrameMk id="18" creationId="{6D6639EA-3D8B-877E-27C4-8B74974BCE43}"/>
          </ac:graphicFrameMkLst>
        </pc:graphicFrameChg>
        <pc:graphicFrameChg chg="add del mod modGraphic">
          <ac:chgData name="LORY Didier" userId="a00b32f1-4fd2-46f1-867c-822dcdb2358c" providerId="ADAL" clId="{21EE379A-C497-4E45-BA18-E1880027166C}" dt="2024-06-12T10:11:57.164" v="2376" actId="21"/>
          <ac:graphicFrameMkLst>
            <pc:docMk/>
            <pc:sldMk cId="5765915" sldId="273"/>
            <ac:graphicFrameMk id="26" creationId="{25E56AB2-A9E9-F415-9E2B-B36929F5B28E}"/>
          </ac:graphicFrameMkLst>
        </pc:graphicFrameChg>
        <pc:graphicFrameChg chg="add del mod modGraphic">
          <ac:chgData name="LORY Didier" userId="a00b32f1-4fd2-46f1-867c-822dcdb2358c" providerId="ADAL" clId="{21EE379A-C497-4E45-BA18-E1880027166C}" dt="2024-06-12T10:27:47.570" v="2536" actId="21"/>
          <ac:graphicFrameMkLst>
            <pc:docMk/>
            <pc:sldMk cId="5765915" sldId="273"/>
            <ac:graphicFrameMk id="31" creationId="{99833A3E-53A8-A1EB-5602-0B78557C9AF3}"/>
          </ac:graphicFrameMkLst>
        </pc:graphicFrameChg>
        <pc:graphicFrameChg chg="add del mod modGraphic">
          <ac:chgData name="LORY Didier" userId="a00b32f1-4fd2-46f1-867c-822dcdb2358c" providerId="ADAL" clId="{21EE379A-C497-4E45-BA18-E1880027166C}" dt="2024-06-12T10:32:40.391" v="2562" actId="21"/>
          <ac:graphicFrameMkLst>
            <pc:docMk/>
            <pc:sldMk cId="5765915" sldId="273"/>
            <ac:graphicFrameMk id="36" creationId="{F81728B5-D8D5-77A3-8ACE-511969DE69A8}"/>
          </ac:graphicFrameMkLst>
        </pc:graphicFrameChg>
        <pc:graphicFrameChg chg="del">
          <ac:chgData name="LORY Didier" userId="a00b32f1-4fd2-46f1-867c-822dcdb2358c" providerId="ADAL" clId="{21EE379A-C497-4E45-BA18-E1880027166C}" dt="2024-06-11T17:48:35.646" v="2201" actId="21"/>
          <ac:graphicFrameMkLst>
            <pc:docMk/>
            <pc:sldMk cId="5765915" sldId="273"/>
            <ac:graphicFrameMk id="39" creationId="{9A7AF3B3-31D9-5DED-2B53-95D543AC36B6}"/>
          </ac:graphicFrameMkLst>
        </pc:graphicFrameChg>
        <pc:graphicFrameChg chg="add del mod modGraphic">
          <ac:chgData name="LORY Didier" userId="a00b32f1-4fd2-46f1-867c-822dcdb2358c" providerId="ADAL" clId="{21EE379A-C497-4E45-BA18-E1880027166C}" dt="2024-06-12T11:39:49.852" v="2682" actId="21"/>
          <ac:graphicFrameMkLst>
            <pc:docMk/>
            <pc:sldMk cId="5765915" sldId="273"/>
            <ac:graphicFrameMk id="39" creationId="{D6F4BBA9-33A4-8E12-C3D9-D0C0B6C2E85C}"/>
          </ac:graphicFrameMkLst>
        </pc:graphicFrameChg>
        <pc:graphicFrameChg chg="add mod modGraphic">
          <ac:chgData name="LORY Didier" userId="a00b32f1-4fd2-46f1-867c-822dcdb2358c" providerId="ADAL" clId="{21EE379A-C497-4E45-BA18-E1880027166C}" dt="2024-06-12T11:57:20.146" v="3042"/>
          <ac:graphicFrameMkLst>
            <pc:docMk/>
            <pc:sldMk cId="5765915" sldId="273"/>
            <ac:graphicFrameMk id="44" creationId="{1426EA59-994F-6B4B-2C96-E59C52F724D8}"/>
          </ac:graphicFrameMkLst>
        </pc:graphicFrameChg>
        <pc:picChg chg="mod">
          <ac:chgData name="LORY Didier" userId="a00b32f1-4fd2-46f1-867c-822dcdb2358c" providerId="ADAL" clId="{21EE379A-C497-4E45-BA18-E1880027166C}" dt="2024-06-12T11:52:03.975" v="3006" actId="1076"/>
          <ac:picMkLst>
            <pc:docMk/>
            <pc:sldMk cId="5765915" sldId="273"/>
            <ac:picMk id="16" creationId="{54C1C62D-FEFC-250D-53FC-9A5E3DC9C5F5}"/>
          </ac:picMkLst>
        </pc:picChg>
      </pc:sldChg>
      <pc:sldChg chg="addSp delSp modSp add mod ord">
        <pc:chgData name="LORY Didier" userId="a00b32f1-4fd2-46f1-867c-822dcdb2358c" providerId="ADAL" clId="{21EE379A-C497-4E45-BA18-E1880027166C}" dt="2024-06-12T15:32:26.579" v="4853" actId="5793"/>
        <pc:sldMkLst>
          <pc:docMk/>
          <pc:sldMk cId="2622791307" sldId="274"/>
        </pc:sldMkLst>
        <pc:spChg chg="mod">
          <ac:chgData name="LORY Didier" userId="a00b32f1-4fd2-46f1-867c-822dcdb2358c" providerId="ADAL" clId="{21EE379A-C497-4E45-BA18-E1880027166C}" dt="2024-06-12T15:31:49.307" v="4846" actId="1076"/>
          <ac:spMkLst>
            <pc:docMk/>
            <pc:sldMk cId="2622791307" sldId="274"/>
            <ac:spMk id="3" creationId="{AB552396-7DE0-F40C-25F4-F54AE90FD370}"/>
          </ac:spMkLst>
        </pc:spChg>
        <pc:spChg chg="add del mod">
          <ac:chgData name="LORY Didier" userId="a00b32f1-4fd2-46f1-867c-822dcdb2358c" providerId="ADAL" clId="{21EE379A-C497-4E45-BA18-E1880027166C}" dt="2024-06-12T11:58:43.132" v="3046" actId="1032"/>
          <ac:spMkLst>
            <pc:docMk/>
            <pc:sldMk cId="2622791307" sldId="274"/>
            <ac:spMk id="4" creationId="{D1C59BAC-EC43-10F0-142B-F143171F758A}"/>
          </ac:spMkLst>
        </pc:spChg>
        <pc:spChg chg="add del mod">
          <ac:chgData name="LORY Didier" userId="a00b32f1-4fd2-46f1-867c-822dcdb2358c" providerId="ADAL" clId="{21EE379A-C497-4E45-BA18-E1880027166C}" dt="2024-06-12T12:20:06.820" v="3483" actId="21"/>
          <ac:spMkLst>
            <pc:docMk/>
            <pc:sldMk cId="2622791307" sldId="274"/>
            <ac:spMk id="9" creationId="{83E329A0-D02F-B5E6-11EF-9AF797BBE7A6}"/>
          </ac:spMkLst>
        </pc:spChg>
        <pc:spChg chg="add del mod">
          <ac:chgData name="LORY Didier" userId="a00b32f1-4fd2-46f1-867c-822dcdb2358c" providerId="ADAL" clId="{21EE379A-C497-4E45-BA18-E1880027166C}" dt="2024-06-12T12:21:23.847" v="3505" actId="21"/>
          <ac:spMkLst>
            <pc:docMk/>
            <pc:sldMk cId="2622791307" sldId="274"/>
            <ac:spMk id="10" creationId="{B5DD27F4-1AEA-67D2-265F-48DC926DDB77}"/>
          </ac:spMkLst>
        </pc:spChg>
        <pc:spChg chg="add del mod">
          <ac:chgData name="LORY Didier" userId="a00b32f1-4fd2-46f1-867c-822dcdb2358c" providerId="ADAL" clId="{21EE379A-C497-4E45-BA18-E1880027166C}" dt="2024-06-12T14:17:27.584" v="3934" actId="21"/>
          <ac:spMkLst>
            <pc:docMk/>
            <pc:sldMk cId="2622791307" sldId="274"/>
            <ac:spMk id="11" creationId="{38820A67-9D44-68C9-74B9-78A76CAE08A8}"/>
          </ac:spMkLst>
        </pc:spChg>
        <pc:spChg chg="add del mod">
          <ac:chgData name="LORY Didier" userId="a00b32f1-4fd2-46f1-867c-822dcdb2358c" providerId="ADAL" clId="{21EE379A-C497-4E45-BA18-E1880027166C}" dt="2024-06-12T12:23:42.435" v="3530" actId="21"/>
          <ac:spMkLst>
            <pc:docMk/>
            <pc:sldMk cId="2622791307" sldId="274"/>
            <ac:spMk id="12" creationId="{10528A3A-C9BB-149D-5C4E-8BE20607FAEA}"/>
          </ac:spMkLst>
        </pc:spChg>
        <pc:spChg chg="add del mod">
          <ac:chgData name="LORY Didier" userId="a00b32f1-4fd2-46f1-867c-822dcdb2358c" providerId="ADAL" clId="{21EE379A-C497-4E45-BA18-E1880027166C}" dt="2024-06-12T12:25:13.647" v="3533" actId="21"/>
          <ac:spMkLst>
            <pc:docMk/>
            <pc:sldMk cId="2622791307" sldId="274"/>
            <ac:spMk id="13" creationId="{43C678B4-2AAA-BCE5-22E9-87D22204AD92}"/>
          </ac:spMkLst>
        </pc:spChg>
        <pc:spChg chg="add del mod">
          <ac:chgData name="LORY Didier" userId="a00b32f1-4fd2-46f1-867c-822dcdb2358c" providerId="ADAL" clId="{21EE379A-C497-4E45-BA18-E1880027166C}" dt="2024-06-12T12:32:04.026" v="3617" actId="21"/>
          <ac:spMkLst>
            <pc:docMk/>
            <pc:sldMk cId="2622791307" sldId="274"/>
            <ac:spMk id="14" creationId="{ECE47744-6CC0-826B-0ACD-EFD33F3A0AA4}"/>
          </ac:spMkLst>
        </pc:spChg>
        <pc:spChg chg="add del mod">
          <ac:chgData name="LORY Didier" userId="a00b32f1-4fd2-46f1-867c-822dcdb2358c" providerId="ADAL" clId="{21EE379A-C497-4E45-BA18-E1880027166C}" dt="2024-06-12T14:17:31.561" v="3935" actId="21"/>
          <ac:spMkLst>
            <pc:docMk/>
            <pc:sldMk cId="2622791307" sldId="274"/>
            <ac:spMk id="15" creationId="{BEDF964E-64AD-CCA1-CEBE-5C15A3961283}"/>
          </ac:spMkLst>
        </pc:spChg>
        <pc:spChg chg="add mod">
          <ac:chgData name="LORY Didier" userId="a00b32f1-4fd2-46f1-867c-822dcdb2358c" providerId="ADAL" clId="{21EE379A-C497-4E45-BA18-E1880027166C}" dt="2024-06-12T15:22:37.155" v="4273" actId="20577"/>
          <ac:spMkLst>
            <pc:docMk/>
            <pc:sldMk cId="2622791307" sldId="274"/>
            <ac:spMk id="17" creationId="{F833730E-0021-CB2A-9389-5A9074E4FA70}"/>
          </ac:spMkLst>
        </pc:spChg>
        <pc:spChg chg="add del mod">
          <ac:chgData name="LORY Didier" userId="a00b32f1-4fd2-46f1-867c-822dcdb2358c" providerId="ADAL" clId="{21EE379A-C497-4E45-BA18-E1880027166C}" dt="2024-06-12T14:03:55.005" v="3709" actId="21"/>
          <ac:spMkLst>
            <pc:docMk/>
            <pc:sldMk cId="2622791307" sldId="274"/>
            <ac:spMk id="18" creationId="{9D3D04DC-1AA0-7863-E761-0966322652C7}"/>
          </ac:spMkLst>
        </pc:spChg>
        <pc:spChg chg="add del mod">
          <ac:chgData name="LORY Didier" userId="a00b32f1-4fd2-46f1-867c-822dcdb2358c" providerId="ADAL" clId="{21EE379A-C497-4E45-BA18-E1880027166C}" dt="2024-06-12T14:03:59.880" v="3710" actId="21"/>
          <ac:spMkLst>
            <pc:docMk/>
            <pc:sldMk cId="2622791307" sldId="274"/>
            <ac:spMk id="19" creationId="{104B59D7-F2A8-4F96-04FD-AB4EFDF391A4}"/>
          </ac:spMkLst>
        </pc:spChg>
        <pc:spChg chg="add del mod">
          <ac:chgData name="LORY Didier" userId="a00b32f1-4fd2-46f1-867c-822dcdb2358c" providerId="ADAL" clId="{21EE379A-C497-4E45-BA18-E1880027166C}" dt="2024-06-12T14:18:04.456" v="3938" actId="21"/>
          <ac:spMkLst>
            <pc:docMk/>
            <pc:sldMk cId="2622791307" sldId="274"/>
            <ac:spMk id="20" creationId="{985726B5-668C-4EEB-2F78-4FA348EF2A23}"/>
          </ac:spMkLst>
        </pc:spChg>
        <pc:spChg chg="add del mod">
          <ac:chgData name="LORY Didier" userId="a00b32f1-4fd2-46f1-867c-822dcdb2358c" providerId="ADAL" clId="{21EE379A-C497-4E45-BA18-E1880027166C}" dt="2024-06-12T14:18:08.696" v="3939" actId="21"/>
          <ac:spMkLst>
            <pc:docMk/>
            <pc:sldMk cId="2622791307" sldId="274"/>
            <ac:spMk id="21" creationId="{2A5319E6-7492-A905-F758-8D4E33ED56AB}"/>
          </ac:spMkLst>
        </pc:spChg>
        <pc:spChg chg="add del mod">
          <ac:chgData name="LORY Didier" userId="a00b32f1-4fd2-46f1-867c-822dcdb2358c" providerId="ADAL" clId="{21EE379A-C497-4E45-BA18-E1880027166C}" dt="2024-06-12T14:17:22.102" v="3933" actId="21"/>
          <ac:spMkLst>
            <pc:docMk/>
            <pc:sldMk cId="2622791307" sldId="274"/>
            <ac:spMk id="22" creationId="{0516078B-87F3-2766-AB29-1F70D1764B83}"/>
          </ac:spMkLst>
        </pc:spChg>
        <pc:spChg chg="add mod">
          <ac:chgData name="LORY Didier" userId="a00b32f1-4fd2-46f1-867c-822dcdb2358c" providerId="ADAL" clId="{21EE379A-C497-4E45-BA18-E1880027166C}" dt="2024-06-12T15:32:26.579" v="4853" actId="5793"/>
          <ac:spMkLst>
            <pc:docMk/>
            <pc:sldMk cId="2622791307" sldId="274"/>
            <ac:spMk id="24" creationId="{F5F19B7E-693F-86FB-7095-19AEFBAED2EC}"/>
          </ac:spMkLst>
        </pc:spChg>
        <pc:graphicFrameChg chg="add del mod modGraphic">
          <ac:chgData name="LORY Didier" userId="a00b32f1-4fd2-46f1-867c-822dcdb2358c" providerId="ADAL" clId="{21EE379A-C497-4E45-BA18-E1880027166C}" dt="2024-06-12T14:16:24.704" v="3914" actId="21"/>
          <ac:graphicFrameMkLst>
            <pc:docMk/>
            <pc:sldMk cId="2622791307" sldId="274"/>
            <ac:graphicFrameMk id="7" creationId="{EE31FC64-B4FB-54AF-92B2-AA79CA6CCD1F}"/>
          </ac:graphicFrameMkLst>
        </pc:graphicFrameChg>
        <pc:graphicFrameChg chg="mod">
          <ac:chgData name="LORY Didier" userId="a00b32f1-4fd2-46f1-867c-822dcdb2358c" providerId="ADAL" clId="{21EE379A-C497-4E45-BA18-E1880027166C}" dt="2024-06-12T14:17:54.230" v="3936" actId="1076"/>
          <ac:graphicFrameMkLst>
            <pc:docMk/>
            <pc:sldMk cId="2622791307" sldId="274"/>
            <ac:graphicFrameMk id="8" creationId="{70DC7B9B-CB1E-BFB3-2A33-9B579FDDEA25}"/>
          </ac:graphicFrameMkLst>
        </pc:graphicFrameChg>
        <pc:graphicFrameChg chg="del mod">
          <ac:chgData name="LORY Didier" userId="a00b32f1-4fd2-46f1-867c-822dcdb2358c" providerId="ADAL" clId="{21EE379A-C497-4E45-BA18-E1880027166C}" dt="2024-06-12T11:58:21.593" v="3045" actId="21"/>
          <ac:graphicFrameMkLst>
            <pc:docMk/>
            <pc:sldMk cId="2622791307" sldId="274"/>
            <ac:graphicFrameMk id="44" creationId="{1426EA59-994F-6B4B-2C96-E59C52F724D8}"/>
          </ac:graphicFrameMkLst>
        </pc:graphicFrameChg>
      </pc:sldChg>
      <pc:sldChg chg="addSp delSp modSp add mod ord delAnim">
        <pc:chgData name="LORY Didier" userId="a00b32f1-4fd2-46f1-867c-822dcdb2358c" providerId="ADAL" clId="{21EE379A-C497-4E45-BA18-E1880027166C}" dt="2024-06-13T08:20:31.609" v="5198" actId="1076"/>
        <pc:sldMkLst>
          <pc:docMk/>
          <pc:sldMk cId="1189812772" sldId="275"/>
        </pc:sldMkLst>
        <pc:spChg chg="mod">
          <ac:chgData name="LORY Didier" userId="a00b32f1-4fd2-46f1-867c-822dcdb2358c" providerId="ADAL" clId="{21EE379A-C497-4E45-BA18-E1880027166C}" dt="2024-06-13T08:20:31.609" v="5198" actId="1076"/>
          <ac:spMkLst>
            <pc:docMk/>
            <pc:sldMk cId="1189812772" sldId="275"/>
            <ac:spMk id="11" creationId="{38820A67-9D44-68C9-74B9-78A76CAE08A8}"/>
          </ac:spMkLst>
        </pc:spChg>
        <pc:spChg chg="mod">
          <ac:chgData name="LORY Didier" userId="a00b32f1-4fd2-46f1-867c-822dcdb2358c" providerId="ADAL" clId="{21EE379A-C497-4E45-BA18-E1880027166C}" dt="2024-06-12T16:28:41.462" v="4886" actId="1076"/>
          <ac:spMkLst>
            <pc:docMk/>
            <pc:sldMk cId="1189812772" sldId="275"/>
            <ac:spMk id="22" creationId="{0516078B-87F3-2766-AB29-1F70D1764B83}"/>
          </ac:spMkLst>
        </pc:spChg>
        <pc:graphicFrameChg chg="mod">
          <ac:chgData name="LORY Didier" userId="a00b32f1-4fd2-46f1-867c-822dcdb2358c" providerId="ADAL" clId="{21EE379A-C497-4E45-BA18-E1880027166C}" dt="2024-06-12T15:15:01.929" v="4051"/>
          <ac:graphicFrameMkLst>
            <pc:docMk/>
            <pc:sldMk cId="1189812772" sldId="275"/>
            <ac:graphicFrameMk id="7" creationId="{EE31FC64-B4FB-54AF-92B2-AA79CA6CCD1F}"/>
          </ac:graphicFrameMkLst>
        </pc:graphicFrameChg>
        <pc:picChg chg="add del mod">
          <ac:chgData name="LORY Didier" userId="a00b32f1-4fd2-46f1-867c-822dcdb2358c" providerId="ADAL" clId="{21EE379A-C497-4E45-BA18-E1880027166C}" dt="2024-06-12T16:27:55.383" v="4872" actId="21"/>
          <ac:picMkLst>
            <pc:docMk/>
            <pc:sldMk cId="1189812772" sldId="275"/>
            <ac:picMk id="9" creationId="{6472BE95-9FF3-FAE5-07B1-B55FD493FE08}"/>
          </ac:picMkLst>
        </pc:picChg>
      </pc:sldChg>
      <pc:sldChg chg="addSp delSp modSp add del mod">
        <pc:chgData name="LORY Didier" userId="a00b32f1-4fd2-46f1-867c-822dcdb2358c" providerId="ADAL" clId="{21EE379A-C497-4E45-BA18-E1880027166C}" dt="2024-06-12T12:06:35.046" v="3201" actId="2696"/>
        <pc:sldMkLst>
          <pc:docMk/>
          <pc:sldMk cId="2862478431" sldId="275"/>
        </pc:sldMkLst>
        <pc:spChg chg="add del mod">
          <ac:chgData name="LORY Didier" userId="a00b32f1-4fd2-46f1-867c-822dcdb2358c" providerId="ADAL" clId="{21EE379A-C497-4E45-BA18-E1880027166C}" dt="2024-06-12T12:05:39.750" v="3198" actId="1032"/>
          <ac:spMkLst>
            <pc:docMk/>
            <pc:sldMk cId="2862478431" sldId="275"/>
            <ac:spMk id="4" creationId="{FFCA3EC5-27A6-778B-7341-35F144CA299A}"/>
          </ac:spMkLst>
        </pc:spChg>
        <pc:graphicFrameChg chg="del">
          <ac:chgData name="LORY Didier" userId="a00b32f1-4fd2-46f1-867c-822dcdb2358c" providerId="ADAL" clId="{21EE379A-C497-4E45-BA18-E1880027166C}" dt="2024-06-12T12:05:10.891" v="3197" actId="21"/>
          <ac:graphicFrameMkLst>
            <pc:docMk/>
            <pc:sldMk cId="2862478431" sldId="275"/>
            <ac:graphicFrameMk id="7" creationId="{EE31FC64-B4FB-54AF-92B2-AA79CA6CCD1F}"/>
          </ac:graphicFrameMkLst>
        </pc:graphicFrameChg>
        <pc:graphicFrameChg chg="add mod modGraphic">
          <ac:chgData name="LORY Didier" userId="a00b32f1-4fd2-46f1-867c-822dcdb2358c" providerId="ADAL" clId="{21EE379A-C497-4E45-BA18-E1880027166C}" dt="2024-06-12T12:05:47.622" v="3200" actId="14100"/>
          <ac:graphicFrameMkLst>
            <pc:docMk/>
            <pc:sldMk cId="2862478431" sldId="275"/>
            <ac:graphicFrameMk id="9" creationId="{4B88BC92-A3C5-ECE1-BD59-DC98ACA751D2}"/>
          </ac:graphicFrameMkLst>
        </pc:graphicFrameChg>
      </pc:sldChg>
      <pc:sldChg chg="delSp modSp add del mod ord">
        <pc:chgData name="LORY Didier" userId="a00b32f1-4fd2-46f1-867c-822dcdb2358c" providerId="ADAL" clId="{21EE379A-C497-4E45-BA18-E1880027166C}" dt="2024-06-13T08:19:54.402" v="5197" actId="2696"/>
        <pc:sldMkLst>
          <pc:docMk/>
          <pc:sldMk cId="447418985" sldId="276"/>
        </pc:sldMkLst>
        <pc:spChg chg="del mod">
          <ac:chgData name="LORY Didier" userId="a00b32f1-4fd2-46f1-867c-822dcdb2358c" providerId="ADAL" clId="{21EE379A-C497-4E45-BA18-E1880027166C}" dt="2024-06-13T07:26:56.799" v="5154" actId="21"/>
          <ac:spMkLst>
            <pc:docMk/>
            <pc:sldMk cId="447418985" sldId="276"/>
            <ac:spMk id="17" creationId="{F833730E-0021-CB2A-9389-5A9074E4FA70}"/>
          </ac:spMkLst>
        </pc:spChg>
        <pc:spChg chg="del">
          <ac:chgData name="LORY Didier" userId="a00b32f1-4fd2-46f1-867c-822dcdb2358c" providerId="ADAL" clId="{21EE379A-C497-4E45-BA18-E1880027166C}" dt="2024-06-12T15:13:19.791" v="3947" actId="21"/>
          <ac:spMkLst>
            <pc:docMk/>
            <pc:sldMk cId="447418985" sldId="276"/>
            <ac:spMk id="24" creationId="{F5F19B7E-693F-86FB-7095-19AEFBAED2EC}"/>
          </ac:spMkLst>
        </pc:spChg>
        <pc:picChg chg="del">
          <ac:chgData name="LORY Didier" userId="a00b32f1-4fd2-46f1-867c-822dcdb2358c" providerId="ADAL" clId="{21EE379A-C497-4E45-BA18-E1880027166C}" dt="2024-06-12T15:13:23.546" v="3948" actId="21"/>
          <ac:picMkLst>
            <pc:docMk/>
            <pc:sldMk cId="447418985" sldId="276"/>
            <ac:picMk id="16" creationId="{54C1C62D-FEFC-250D-53FC-9A5E3DC9C5F5}"/>
          </ac:picMkLst>
        </pc:picChg>
      </pc:sldChg>
      <pc:sldChg chg="addSp delSp modSp add mod">
        <pc:chgData name="LORY Didier" userId="a00b32f1-4fd2-46f1-867c-822dcdb2358c" providerId="ADAL" clId="{21EE379A-C497-4E45-BA18-E1880027166C}" dt="2024-06-13T08:21:27.627" v="5202" actId="1076"/>
        <pc:sldMkLst>
          <pc:docMk/>
          <pc:sldMk cId="831851954" sldId="277"/>
        </pc:sldMkLst>
        <pc:spChg chg="del mod">
          <ac:chgData name="LORY Didier" userId="a00b32f1-4fd2-46f1-867c-822dcdb2358c" providerId="ADAL" clId="{21EE379A-C497-4E45-BA18-E1880027166C}" dt="2024-06-13T08:21:19.962" v="5201" actId="21"/>
          <ac:spMkLst>
            <pc:docMk/>
            <pc:sldMk cId="831851954" sldId="277"/>
            <ac:spMk id="17" creationId="{F833730E-0021-CB2A-9389-5A9074E4FA70}"/>
          </ac:spMkLst>
        </pc:spChg>
        <pc:spChg chg="del">
          <ac:chgData name="LORY Didier" userId="a00b32f1-4fd2-46f1-867c-822dcdb2358c" providerId="ADAL" clId="{21EE379A-C497-4E45-BA18-E1880027166C}" dt="2024-06-12T16:26:00.337" v="4855"/>
          <ac:spMkLst>
            <pc:docMk/>
            <pc:sldMk cId="831851954" sldId="277"/>
            <ac:spMk id="24" creationId="{F5F19B7E-693F-86FB-7095-19AEFBAED2EC}"/>
          </ac:spMkLst>
        </pc:spChg>
        <pc:picChg chg="add mod">
          <ac:chgData name="LORY Didier" userId="a00b32f1-4fd2-46f1-867c-822dcdb2358c" providerId="ADAL" clId="{21EE379A-C497-4E45-BA18-E1880027166C}" dt="2024-06-13T08:21:27.627" v="5202" actId="1076"/>
          <ac:picMkLst>
            <pc:docMk/>
            <pc:sldMk cId="831851954" sldId="277"/>
            <ac:picMk id="4" creationId="{46E0AE8E-04B7-229B-91BF-A85DEEA868CE}"/>
          </ac:picMkLst>
        </pc:picChg>
      </pc:sldChg>
      <pc:sldChg chg="addSp delSp modSp add mod modClrScheme chgLayout">
        <pc:chgData name="LORY Didier" userId="a00b32f1-4fd2-46f1-867c-822dcdb2358c" providerId="ADAL" clId="{21EE379A-C497-4E45-BA18-E1880027166C}" dt="2024-06-13T08:23:23.400" v="5218" actId="1076"/>
        <pc:sldMkLst>
          <pc:docMk/>
          <pc:sldMk cId="3632952331" sldId="278"/>
        </pc:sldMkLst>
        <pc:spChg chg="add mod ord">
          <ac:chgData name="LORY Didier" userId="a00b32f1-4fd2-46f1-867c-822dcdb2358c" providerId="ADAL" clId="{21EE379A-C497-4E45-BA18-E1880027166C}" dt="2024-06-13T08:23:23.400" v="5218" actId="1076"/>
          <ac:spMkLst>
            <pc:docMk/>
            <pc:sldMk cId="3632952331" sldId="278"/>
            <ac:spMk id="2" creationId="{97C595BA-D163-CE3E-E7F9-4519B543A6B3}"/>
          </ac:spMkLst>
        </pc:spChg>
        <pc:spChg chg="add mod">
          <ac:chgData name="LORY Didier" userId="a00b32f1-4fd2-46f1-867c-822dcdb2358c" providerId="ADAL" clId="{21EE379A-C497-4E45-BA18-E1880027166C}" dt="2024-06-13T07:27:44.722" v="5160" actId="14100"/>
          <ac:spMkLst>
            <pc:docMk/>
            <pc:sldMk cId="3632952331" sldId="278"/>
            <ac:spMk id="4" creationId="{F833730E-0021-CB2A-9389-5A9074E4FA70}"/>
          </ac:spMkLst>
        </pc:spChg>
        <pc:spChg chg="del mod">
          <ac:chgData name="LORY Didier" userId="a00b32f1-4fd2-46f1-867c-822dcdb2358c" providerId="ADAL" clId="{21EE379A-C497-4E45-BA18-E1880027166C}" dt="2024-06-13T07:20:34.127" v="4889" actId="21"/>
          <ac:spMkLst>
            <pc:docMk/>
            <pc:sldMk cId="3632952331" sldId="278"/>
            <ac:spMk id="17" creationId="{F833730E-0021-CB2A-9389-5A9074E4FA70}"/>
          </ac:spMkLst>
        </pc:spChg>
      </pc:sldChg>
      <pc:sldChg chg="del">
        <pc:chgData name="LORY Didier" userId="a00b32f1-4fd2-46f1-867c-822dcdb2358c" providerId="ADAL" clId="{21EE379A-C497-4E45-BA18-E1880027166C}" dt="2024-06-11T09:34:22.552" v="510" actId="2696"/>
        <pc:sldMkLst>
          <pc:docMk/>
          <pc:sldMk cId="757948218" sldId="319"/>
        </pc:sldMkLst>
      </pc:sldChg>
      <pc:sldChg chg="del">
        <pc:chgData name="LORY Didier" userId="a00b32f1-4fd2-46f1-867c-822dcdb2358c" providerId="ADAL" clId="{21EE379A-C497-4E45-BA18-E1880027166C}" dt="2024-06-11T09:34:30.111" v="513" actId="2696"/>
        <pc:sldMkLst>
          <pc:docMk/>
          <pc:sldMk cId="3974566556" sldId="320"/>
        </pc:sldMkLst>
      </pc:sldChg>
      <pc:sldChg chg="addSp modSp new del">
        <pc:chgData name="LORY Didier" userId="a00b32f1-4fd2-46f1-867c-822dcdb2358c" providerId="ADAL" clId="{21EE379A-C497-4E45-BA18-E1880027166C}" dt="2024-06-11T09:34:27.029" v="512" actId="2696"/>
        <pc:sldMkLst>
          <pc:docMk/>
          <pc:sldMk cId="3124832031" sldId="321"/>
        </pc:sldMkLst>
        <pc:graphicFrameChg chg="add mod">
          <ac:chgData name="LORY Didier" userId="a00b32f1-4fd2-46f1-867c-822dcdb2358c" providerId="ADAL" clId="{21EE379A-C497-4E45-BA18-E1880027166C}" dt="2024-06-11T06:48:19.740" v="7"/>
          <ac:graphicFrameMkLst>
            <pc:docMk/>
            <pc:sldMk cId="3124832031" sldId="321"/>
            <ac:graphicFrameMk id="3" creationId="{E734852B-143F-3070-D882-7D3E25E98F4D}"/>
          </ac:graphicFrameMkLst>
        </pc:graphicFrameChg>
      </pc:sldChg>
      <pc:sldChg chg="modSp add del mod">
        <pc:chgData name="LORY Didier" userId="a00b32f1-4fd2-46f1-867c-822dcdb2358c" providerId="ADAL" clId="{21EE379A-C497-4E45-BA18-E1880027166C}" dt="2024-06-11T09:34:20.070" v="509" actId="2696"/>
        <pc:sldMkLst>
          <pc:docMk/>
          <pc:sldMk cId="2961396699" sldId="322"/>
        </pc:sldMkLst>
        <pc:graphicFrameChg chg="mod">
          <ac:chgData name="LORY Didier" userId="a00b32f1-4fd2-46f1-867c-822dcdb2358c" providerId="ADAL" clId="{21EE379A-C497-4E45-BA18-E1880027166C}" dt="2024-06-11T06:48:54.448" v="9" actId="1076"/>
          <ac:graphicFrameMkLst>
            <pc:docMk/>
            <pc:sldMk cId="2961396699" sldId="322"/>
            <ac:graphicFrameMk id="4" creationId="{FD7AB2A1-CD04-D7A1-7767-7B17004C2991}"/>
          </ac:graphicFrameMkLst>
        </pc:graphicFrameChg>
      </pc:sldChg>
      <pc:sldChg chg="addSp modSp new del mod">
        <pc:chgData name="LORY Didier" userId="a00b32f1-4fd2-46f1-867c-822dcdb2358c" providerId="ADAL" clId="{21EE379A-C497-4E45-BA18-E1880027166C}" dt="2024-06-11T09:33:20.033" v="508" actId="2696"/>
        <pc:sldMkLst>
          <pc:docMk/>
          <pc:sldMk cId="1363248017" sldId="323"/>
        </pc:sldMkLst>
        <pc:graphicFrameChg chg="add mod">
          <ac:chgData name="LORY Didier" userId="a00b32f1-4fd2-46f1-867c-822dcdb2358c" providerId="ADAL" clId="{21EE379A-C497-4E45-BA18-E1880027166C}" dt="2024-06-11T08:43:35.010" v="214" actId="14100"/>
          <ac:graphicFrameMkLst>
            <pc:docMk/>
            <pc:sldMk cId="1363248017" sldId="323"/>
            <ac:graphicFrameMk id="2" creationId="{EE1D89C6-ED08-715A-9D69-037151EFA499}"/>
          </ac:graphicFrameMkLst>
        </pc:graphicFrameChg>
      </pc:sldChg>
      <pc:sldChg chg="modSp add del mod">
        <pc:chgData name="LORY Didier" userId="a00b32f1-4fd2-46f1-867c-822dcdb2358c" providerId="ADAL" clId="{21EE379A-C497-4E45-BA18-E1880027166C}" dt="2024-06-11T09:34:33.270" v="514" actId="2696"/>
        <pc:sldMkLst>
          <pc:docMk/>
          <pc:sldMk cId="2593952631" sldId="324"/>
        </pc:sldMkLst>
        <pc:graphicFrameChg chg="mod">
          <ac:chgData name="LORY Didier" userId="a00b32f1-4fd2-46f1-867c-822dcdb2358c" providerId="ADAL" clId="{21EE379A-C497-4E45-BA18-E1880027166C}" dt="2024-06-11T09:21:15.681" v="496"/>
          <ac:graphicFrameMkLst>
            <pc:docMk/>
            <pc:sldMk cId="2593952631" sldId="324"/>
            <ac:graphicFrameMk id="2" creationId="{EE1D89C6-ED08-715A-9D69-037151EFA499}"/>
          </ac:graphicFrameMkLst>
        </pc:graphicFrameChg>
      </pc:sldChg>
      <pc:sldChg chg="add del">
        <pc:chgData name="LORY Didier" userId="a00b32f1-4fd2-46f1-867c-822dcdb2358c" providerId="ADAL" clId="{21EE379A-C497-4E45-BA18-E1880027166C}" dt="2024-06-11T09:34:39.317" v="515" actId="2696"/>
        <pc:sldMkLst>
          <pc:docMk/>
          <pc:sldMk cId="1516779766" sldId="325"/>
        </pc:sldMkLst>
      </pc:sldChg>
      <pc:sldMasterChg chg="del delSldLayout">
        <pc:chgData name="LORY Didier" userId="a00b32f1-4fd2-46f1-867c-822dcdb2358c" providerId="ADAL" clId="{21EE379A-C497-4E45-BA18-E1880027166C}" dt="2024-06-11T19:14:50.070" v="2205" actId="2696"/>
        <pc:sldMasterMkLst>
          <pc:docMk/>
          <pc:sldMasterMk cId="508379566" sldId="2147483648"/>
        </pc:sldMasterMkLst>
        <pc:sldLayoutChg chg="del">
          <pc:chgData name="LORY Didier" userId="a00b32f1-4fd2-46f1-867c-822dcdb2358c" providerId="ADAL" clId="{21EE379A-C497-4E45-BA18-E1880027166C}" dt="2024-06-11T19:14:50.070" v="2205" actId="2696"/>
          <pc:sldLayoutMkLst>
            <pc:docMk/>
            <pc:sldMasterMk cId="508379566" sldId="2147483648"/>
            <pc:sldLayoutMk cId="656351698" sldId="2147483649"/>
          </pc:sldLayoutMkLst>
        </pc:sldLayoutChg>
        <pc:sldLayoutChg chg="del">
          <pc:chgData name="LORY Didier" userId="a00b32f1-4fd2-46f1-867c-822dcdb2358c" providerId="ADAL" clId="{21EE379A-C497-4E45-BA18-E1880027166C}" dt="2024-06-11T19:14:50.070" v="2205" actId="2696"/>
          <pc:sldLayoutMkLst>
            <pc:docMk/>
            <pc:sldMasterMk cId="508379566" sldId="2147483648"/>
            <pc:sldLayoutMk cId="3751977145" sldId="2147483650"/>
          </pc:sldLayoutMkLst>
        </pc:sldLayoutChg>
        <pc:sldLayoutChg chg="del">
          <pc:chgData name="LORY Didier" userId="a00b32f1-4fd2-46f1-867c-822dcdb2358c" providerId="ADAL" clId="{21EE379A-C497-4E45-BA18-E1880027166C}" dt="2024-06-11T19:14:50.070" v="2205" actId="2696"/>
          <pc:sldLayoutMkLst>
            <pc:docMk/>
            <pc:sldMasterMk cId="508379566" sldId="2147483648"/>
            <pc:sldLayoutMk cId="426263885" sldId="2147483651"/>
          </pc:sldLayoutMkLst>
        </pc:sldLayoutChg>
        <pc:sldLayoutChg chg="del">
          <pc:chgData name="LORY Didier" userId="a00b32f1-4fd2-46f1-867c-822dcdb2358c" providerId="ADAL" clId="{21EE379A-C497-4E45-BA18-E1880027166C}" dt="2024-06-11T19:14:50.070" v="2205" actId="2696"/>
          <pc:sldLayoutMkLst>
            <pc:docMk/>
            <pc:sldMasterMk cId="508379566" sldId="2147483648"/>
            <pc:sldLayoutMk cId="2913313265" sldId="2147483652"/>
          </pc:sldLayoutMkLst>
        </pc:sldLayoutChg>
        <pc:sldLayoutChg chg="del">
          <pc:chgData name="LORY Didier" userId="a00b32f1-4fd2-46f1-867c-822dcdb2358c" providerId="ADAL" clId="{21EE379A-C497-4E45-BA18-E1880027166C}" dt="2024-06-11T19:14:50.070" v="2205" actId="2696"/>
          <pc:sldLayoutMkLst>
            <pc:docMk/>
            <pc:sldMasterMk cId="508379566" sldId="2147483648"/>
            <pc:sldLayoutMk cId="3739754412" sldId="2147483653"/>
          </pc:sldLayoutMkLst>
        </pc:sldLayoutChg>
        <pc:sldLayoutChg chg="del">
          <pc:chgData name="LORY Didier" userId="a00b32f1-4fd2-46f1-867c-822dcdb2358c" providerId="ADAL" clId="{21EE379A-C497-4E45-BA18-E1880027166C}" dt="2024-06-11T19:14:50.070" v="2205" actId="2696"/>
          <pc:sldLayoutMkLst>
            <pc:docMk/>
            <pc:sldMasterMk cId="508379566" sldId="2147483648"/>
            <pc:sldLayoutMk cId="3262047353" sldId="2147483654"/>
          </pc:sldLayoutMkLst>
        </pc:sldLayoutChg>
        <pc:sldLayoutChg chg="del">
          <pc:chgData name="LORY Didier" userId="a00b32f1-4fd2-46f1-867c-822dcdb2358c" providerId="ADAL" clId="{21EE379A-C497-4E45-BA18-E1880027166C}" dt="2024-06-11T19:14:50.070" v="2205" actId="2696"/>
          <pc:sldLayoutMkLst>
            <pc:docMk/>
            <pc:sldMasterMk cId="508379566" sldId="2147483648"/>
            <pc:sldLayoutMk cId="3633847453" sldId="2147483655"/>
          </pc:sldLayoutMkLst>
        </pc:sldLayoutChg>
        <pc:sldLayoutChg chg="del">
          <pc:chgData name="LORY Didier" userId="a00b32f1-4fd2-46f1-867c-822dcdb2358c" providerId="ADAL" clId="{21EE379A-C497-4E45-BA18-E1880027166C}" dt="2024-06-11T19:14:50.070" v="2205" actId="2696"/>
          <pc:sldLayoutMkLst>
            <pc:docMk/>
            <pc:sldMasterMk cId="508379566" sldId="2147483648"/>
            <pc:sldLayoutMk cId="4250651700" sldId="2147483656"/>
          </pc:sldLayoutMkLst>
        </pc:sldLayoutChg>
        <pc:sldLayoutChg chg="del">
          <pc:chgData name="LORY Didier" userId="a00b32f1-4fd2-46f1-867c-822dcdb2358c" providerId="ADAL" clId="{21EE379A-C497-4E45-BA18-E1880027166C}" dt="2024-06-11T19:14:50.070" v="2205" actId="2696"/>
          <pc:sldLayoutMkLst>
            <pc:docMk/>
            <pc:sldMasterMk cId="508379566" sldId="2147483648"/>
            <pc:sldLayoutMk cId="2774766196" sldId="2147483657"/>
          </pc:sldLayoutMkLst>
        </pc:sldLayoutChg>
        <pc:sldLayoutChg chg="del">
          <pc:chgData name="LORY Didier" userId="a00b32f1-4fd2-46f1-867c-822dcdb2358c" providerId="ADAL" clId="{21EE379A-C497-4E45-BA18-E1880027166C}" dt="2024-06-11T19:14:50.070" v="2205" actId="2696"/>
          <pc:sldLayoutMkLst>
            <pc:docMk/>
            <pc:sldMasterMk cId="508379566" sldId="2147483648"/>
            <pc:sldLayoutMk cId="1153807166" sldId="2147483658"/>
          </pc:sldLayoutMkLst>
        </pc:sldLayoutChg>
        <pc:sldLayoutChg chg="del">
          <pc:chgData name="LORY Didier" userId="a00b32f1-4fd2-46f1-867c-822dcdb2358c" providerId="ADAL" clId="{21EE379A-C497-4E45-BA18-E1880027166C}" dt="2024-06-11T19:14:50.070" v="2205" actId="2696"/>
          <pc:sldLayoutMkLst>
            <pc:docMk/>
            <pc:sldMasterMk cId="508379566" sldId="2147483648"/>
            <pc:sldLayoutMk cId="2490192902" sldId="2147483659"/>
          </pc:sldLayoutMkLst>
        </pc:sldLayoutChg>
      </pc:sldMasterChg>
      <pc:sldMasterChg chg="del delSldLayout">
        <pc:chgData name="LORY Didier" userId="a00b32f1-4fd2-46f1-867c-822dcdb2358c" providerId="ADAL" clId="{21EE379A-C497-4E45-BA18-E1880027166C}" dt="2024-06-11T09:34:33.270" v="514" actId="2696"/>
        <pc:sldMasterMkLst>
          <pc:docMk/>
          <pc:sldMasterMk cId="1711687709" sldId="2147483660"/>
        </pc:sldMasterMkLst>
        <pc:sldLayoutChg chg="del">
          <pc:chgData name="LORY Didier" userId="a00b32f1-4fd2-46f1-867c-822dcdb2358c" providerId="ADAL" clId="{21EE379A-C497-4E45-BA18-E1880027166C}" dt="2024-06-11T09:34:33.270" v="514" actId="2696"/>
          <pc:sldLayoutMkLst>
            <pc:docMk/>
            <pc:sldMasterMk cId="1711687709" sldId="2147483660"/>
            <pc:sldLayoutMk cId="3146006112" sldId="2147483661"/>
          </pc:sldLayoutMkLst>
        </pc:sldLayoutChg>
        <pc:sldLayoutChg chg="del">
          <pc:chgData name="LORY Didier" userId="a00b32f1-4fd2-46f1-867c-822dcdb2358c" providerId="ADAL" clId="{21EE379A-C497-4E45-BA18-E1880027166C}" dt="2024-06-11T09:34:33.270" v="514" actId="2696"/>
          <pc:sldLayoutMkLst>
            <pc:docMk/>
            <pc:sldMasterMk cId="1711687709" sldId="2147483660"/>
            <pc:sldLayoutMk cId="1479123075" sldId="2147483662"/>
          </pc:sldLayoutMkLst>
        </pc:sldLayoutChg>
        <pc:sldLayoutChg chg="del">
          <pc:chgData name="LORY Didier" userId="a00b32f1-4fd2-46f1-867c-822dcdb2358c" providerId="ADAL" clId="{21EE379A-C497-4E45-BA18-E1880027166C}" dt="2024-06-11T09:34:33.270" v="514" actId="2696"/>
          <pc:sldLayoutMkLst>
            <pc:docMk/>
            <pc:sldMasterMk cId="1711687709" sldId="2147483660"/>
            <pc:sldLayoutMk cId="2820323024" sldId="2147483663"/>
          </pc:sldLayoutMkLst>
        </pc:sldLayoutChg>
        <pc:sldLayoutChg chg="del">
          <pc:chgData name="LORY Didier" userId="a00b32f1-4fd2-46f1-867c-822dcdb2358c" providerId="ADAL" clId="{21EE379A-C497-4E45-BA18-E1880027166C}" dt="2024-06-11T09:34:33.270" v="514" actId="2696"/>
          <pc:sldLayoutMkLst>
            <pc:docMk/>
            <pc:sldMasterMk cId="1711687709" sldId="2147483660"/>
            <pc:sldLayoutMk cId="2441749634" sldId="2147483664"/>
          </pc:sldLayoutMkLst>
        </pc:sldLayoutChg>
        <pc:sldLayoutChg chg="del">
          <pc:chgData name="LORY Didier" userId="a00b32f1-4fd2-46f1-867c-822dcdb2358c" providerId="ADAL" clId="{21EE379A-C497-4E45-BA18-E1880027166C}" dt="2024-06-11T09:34:33.270" v="514" actId="2696"/>
          <pc:sldLayoutMkLst>
            <pc:docMk/>
            <pc:sldMasterMk cId="1711687709" sldId="2147483660"/>
            <pc:sldLayoutMk cId="475126182" sldId="2147483665"/>
          </pc:sldLayoutMkLst>
        </pc:sldLayoutChg>
        <pc:sldLayoutChg chg="del">
          <pc:chgData name="LORY Didier" userId="a00b32f1-4fd2-46f1-867c-822dcdb2358c" providerId="ADAL" clId="{21EE379A-C497-4E45-BA18-E1880027166C}" dt="2024-06-11T09:34:33.270" v="514" actId="2696"/>
          <pc:sldLayoutMkLst>
            <pc:docMk/>
            <pc:sldMasterMk cId="1711687709" sldId="2147483660"/>
            <pc:sldLayoutMk cId="3970618953" sldId="2147483666"/>
          </pc:sldLayoutMkLst>
        </pc:sldLayoutChg>
        <pc:sldLayoutChg chg="del">
          <pc:chgData name="LORY Didier" userId="a00b32f1-4fd2-46f1-867c-822dcdb2358c" providerId="ADAL" clId="{21EE379A-C497-4E45-BA18-E1880027166C}" dt="2024-06-11T09:34:33.270" v="514" actId="2696"/>
          <pc:sldLayoutMkLst>
            <pc:docMk/>
            <pc:sldMasterMk cId="1711687709" sldId="2147483660"/>
            <pc:sldLayoutMk cId="2952956134" sldId="2147483667"/>
          </pc:sldLayoutMkLst>
        </pc:sldLayoutChg>
        <pc:sldLayoutChg chg="del">
          <pc:chgData name="LORY Didier" userId="a00b32f1-4fd2-46f1-867c-822dcdb2358c" providerId="ADAL" clId="{21EE379A-C497-4E45-BA18-E1880027166C}" dt="2024-06-11T09:34:33.270" v="514" actId="2696"/>
          <pc:sldLayoutMkLst>
            <pc:docMk/>
            <pc:sldMasterMk cId="1711687709" sldId="2147483660"/>
            <pc:sldLayoutMk cId="3172121722" sldId="2147483668"/>
          </pc:sldLayoutMkLst>
        </pc:sldLayoutChg>
        <pc:sldLayoutChg chg="del">
          <pc:chgData name="LORY Didier" userId="a00b32f1-4fd2-46f1-867c-822dcdb2358c" providerId="ADAL" clId="{21EE379A-C497-4E45-BA18-E1880027166C}" dt="2024-06-11T09:34:33.270" v="514" actId="2696"/>
          <pc:sldLayoutMkLst>
            <pc:docMk/>
            <pc:sldMasterMk cId="1711687709" sldId="2147483660"/>
            <pc:sldLayoutMk cId="3243087432" sldId="2147483669"/>
          </pc:sldLayoutMkLst>
        </pc:sldLayoutChg>
        <pc:sldLayoutChg chg="del">
          <pc:chgData name="LORY Didier" userId="a00b32f1-4fd2-46f1-867c-822dcdb2358c" providerId="ADAL" clId="{21EE379A-C497-4E45-BA18-E1880027166C}" dt="2024-06-11T09:34:33.270" v="514" actId="2696"/>
          <pc:sldLayoutMkLst>
            <pc:docMk/>
            <pc:sldMasterMk cId="1711687709" sldId="2147483660"/>
            <pc:sldLayoutMk cId="3333026001" sldId="2147483670"/>
          </pc:sldLayoutMkLst>
        </pc:sldLayoutChg>
        <pc:sldLayoutChg chg="del">
          <pc:chgData name="LORY Didier" userId="a00b32f1-4fd2-46f1-867c-822dcdb2358c" providerId="ADAL" clId="{21EE379A-C497-4E45-BA18-E1880027166C}" dt="2024-06-11T09:34:33.270" v="514" actId="2696"/>
          <pc:sldLayoutMkLst>
            <pc:docMk/>
            <pc:sldMasterMk cId="1711687709" sldId="2147483660"/>
            <pc:sldLayoutMk cId="3094136281" sldId="2147483671"/>
          </pc:sldLayoutMkLst>
        </pc:sldLayoutChg>
        <pc:sldLayoutChg chg="del">
          <pc:chgData name="LORY Didier" userId="a00b32f1-4fd2-46f1-867c-822dcdb2358c" providerId="ADAL" clId="{21EE379A-C497-4E45-BA18-E1880027166C}" dt="2024-06-11T09:34:33.270" v="514" actId="2696"/>
          <pc:sldLayoutMkLst>
            <pc:docMk/>
            <pc:sldMasterMk cId="1711687709" sldId="2147483660"/>
            <pc:sldLayoutMk cId="3934800935" sldId="2147483672"/>
          </pc:sldLayoutMkLst>
        </pc:sldLayoutChg>
        <pc:sldLayoutChg chg="del">
          <pc:chgData name="LORY Didier" userId="a00b32f1-4fd2-46f1-867c-822dcdb2358c" providerId="ADAL" clId="{21EE379A-C497-4E45-BA18-E1880027166C}" dt="2024-06-11T09:34:33.270" v="514" actId="2696"/>
          <pc:sldLayoutMkLst>
            <pc:docMk/>
            <pc:sldMasterMk cId="1711687709" sldId="2147483660"/>
            <pc:sldLayoutMk cId="2713110886" sldId="2147483673"/>
          </pc:sldLayoutMkLst>
        </pc:sldLayoutChg>
        <pc:sldLayoutChg chg="del">
          <pc:chgData name="LORY Didier" userId="a00b32f1-4fd2-46f1-867c-822dcdb2358c" providerId="ADAL" clId="{21EE379A-C497-4E45-BA18-E1880027166C}" dt="2024-06-11T09:34:30.111" v="513" actId="2696"/>
          <pc:sldLayoutMkLst>
            <pc:docMk/>
            <pc:sldMasterMk cId="1711687709" sldId="2147483660"/>
            <pc:sldLayoutMk cId="1808855017" sldId="2147483674"/>
          </pc:sldLayoutMkLst>
        </pc:sldLayoutChg>
      </pc:sldMasterChg>
    </pc:docChg>
  </pc:docChgLst>
  <pc:docChgLst>
    <pc:chgData name="LORY Didier" userId="a00b32f1-4fd2-46f1-867c-822dcdb2358c" providerId="ADAL" clId="{AADC8D43-9B2D-48B8-B33F-49589E482434}"/>
    <pc:docChg chg="undo custSel addSld delSld modSld sldOrd">
      <pc:chgData name="LORY Didier" userId="a00b32f1-4fd2-46f1-867c-822dcdb2358c" providerId="ADAL" clId="{AADC8D43-9B2D-48B8-B33F-49589E482434}" dt="2024-06-17T10:37:11.413" v="164"/>
      <pc:docMkLst>
        <pc:docMk/>
      </pc:docMkLst>
      <pc:sldChg chg="modSp mod">
        <pc:chgData name="LORY Didier" userId="a00b32f1-4fd2-46f1-867c-822dcdb2358c" providerId="ADAL" clId="{AADC8D43-9B2D-48B8-B33F-49589E482434}" dt="2024-06-17T09:49:15.905" v="17" actId="27918"/>
        <pc:sldMkLst>
          <pc:docMk/>
          <pc:sldMk cId="2379108282" sldId="266"/>
        </pc:sldMkLst>
        <pc:graphicFrameChg chg="mod">
          <ac:chgData name="LORY Didier" userId="a00b32f1-4fd2-46f1-867c-822dcdb2358c" providerId="ADAL" clId="{AADC8D43-9B2D-48B8-B33F-49589E482434}" dt="2024-06-17T09:49:03.302" v="15" actId="1076"/>
          <ac:graphicFrameMkLst>
            <pc:docMk/>
            <pc:sldMk cId="2379108282" sldId="266"/>
            <ac:graphicFrameMk id="13" creationId="{055FCCDD-D907-AAE1-DF05-54BECCE37BDF}"/>
          </ac:graphicFrameMkLst>
        </pc:graphicFrameChg>
      </pc:sldChg>
      <pc:sldChg chg="modSp mod">
        <pc:chgData name="LORY Didier" userId="a00b32f1-4fd2-46f1-867c-822dcdb2358c" providerId="ADAL" clId="{AADC8D43-9B2D-48B8-B33F-49589E482434}" dt="2024-06-17T09:47:24.628" v="10" actId="20577"/>
        <pc:sldMkLst>
          <pc:docMk/>
          <pc:sldMk cId="2622791307" sldId="274"/>
        </pc:sldMkLst>
        <pc:spChg chg="mod">
          <ac:chgData name="LORY Didier" userId="a00b32f1-4fd2-46f1-867c-822dcdb2358c" providerId="ADAL" clId="{AADC8D43-9B2D-48B8-B33F-49589E482434}" dt="2024-06-17T09:47:24.628" v="10" actId="20577"/>
          <ac:spMkLst>
            <pc:docMk/>
            <pc:sldMk cId="2622791307" sldId="274"/>
            <ac:spMk id="24" creationId="{F5F19B7E-693F-86FB-7095-19AEFBAED2EC}"/>
          </ac:spMkLst>
        </pc:spChg>
      </pc:sldChg>
      <pc:sldChg chg="addSp delSp modSp add mod ord setBg">
        <pc:chgData name="LORY Didier" userId="a00b32f1-4fd2-46f1-867c-822dcdb2358c" providerId="ADAL" clId="{AADC8D43-9B2D-48B8-B33F-49589E482434}" dt="2024-06-17T10:36:31.120" v="158"/>
        <pc:sldMkLst>
          <pc:docMk/>
          <pc:sldMk cId="4161498719" sldId="279"/>
        </pc:sldMkLst>
        <pc:spChg chg="add del mod">
          <ac:chgData name="LORY Didier" userId="a00b32f1-4fd2-46f1-867c-822dcdb2358c" providerId="ADAL" clId="{AADC8D43-9B2D-48B8-B33F-49589E482434}" dt="2024-06-17T09:56:24.340" v="22" actId="21"/>
          <ac:spMkLst>
            <pc:docMk/>
            <pc:sldMk cId="4161498719" sldId="279"/>
            <ac:spMk id="4" creationId="{5D59F7A6-EBD6-BE01-6E2D-7D4E2EFE0100}"/>
          </ac:spMkLst>
        </pc:spChg>
        <pc:spChg chg="del">
          <ac:chgData name="LORY Didier" userId="a00b32f1-4fd2-46f1-867c-822dcdb2358c" providerId="ADAL" clId="{AADC8D43-9B2D-48B8-B33F-49589E482434}" dt="2024-06-17T09:56:19.651" v="21" actId="21"/>
          <ac:spMkLst>
            <pc:docMk/>
            <pc:sldMk cId="4161498719" sldId="279"/>
            <ac:spMk id="30" creationId="{1C7D0E8B-B7B6-4EFF-CCF6-FFD79EB16695}"/>
          </ac:spMkLst>
        </pc:spChg>
        <pc:graphicFrameChg chg="del">
          <ac:chgData name="LORY Didier" userId="a00b32f1-4fd2-46f1-867c-822dcdb2358c" providerId="ADAL" clId="{AADC8D43-9B2D-48B8-B33F-49589E482434}" dt="2024-06-17T10:07:57.692" v="24" actId="21"/>
          <ac:graphicFrameMkLst>
            <pc:docMk/>
            <pc:sldMk cId="4161498719" sldId="279"/>
            <ac:graphicFrameMk id="8" creationId="{70DC7B9B-CB1E-BFB3-2A33-9B579FDDEA25}"/>
          </ac:graphicFrameMkLst>
        </pc:graphicFrameChg>
        <pc:graphicFrameChg chg="del">
          <ac:chgData name="LORY Didier" userId="a00b32f1-4fd2-46f1-867c-822dcdb2358c" providerId="ADAL" clId="{AADC8D43-9B2D-48B8-B33F-49589E482434}" dt="2024-06-17T09:56:06.497" v="19" actId="21"/>
          <ac:graphicFrameMkLst>
            <pc:docMk/>
            <pc:sldMk cId="4161498719" sldId="279"/>
            <ac:graphicFrameMk id="17" creationId="{6B6BAC2B-541A-295D-8FA1-EC1B95F0AC6D}"/>
          </ac:graphicFrameMkLst>
        </pc:graphicFrameChg>
        <pc:picChg chg="add del mod">
          <ac:chgData name="LORY Didier" userId="a00b32f1-4fd2-46f1-867c-822dcdb2358c" providerId="ADAL" clId="{AADC8D43-9B2D-48B8-B33F-49589E482434}" dt="2024-06-17T10:19:18.169" v="28" actId="21"/>
          <ac:picMkLst>
            <pc:docMk/>
            <pc:sldMk cId="4161498719" sldId="279"/>
            <ac:picMk id="9" creationId="{B6FFB391-61DE-DB36-BA33-10DF5E031561}"/>
          </ac:picMkLst>
        </pc:picChg>
        <pc:picChg chg="add mod">
          <ac:chgData name="LORY Didier" userId="a00b32f1-4fd2-46f1-867c-822dcdb2358c" providerId="ADAL" clId="{AADC8D43-9B2D-48B8-B33F-49589E482434}" dt="2024-06-17T10:25:17.494" v="134" actId="1076"/>
          <ac:picMkLst>
            <pc:docMk/>
            <pc:sldMk cId="4161498719" sldId="279"/>
            <ac:picMk id="10" creationId="{4BF16765-2E9A-8EBB-1F95-833062493862}"/>
          </ac:picMkLst>
        </pc:picChg>
        <pc:picChg chg="del">
          <ac:chgData name="LORY Didier" userId="a00b32f1-4fd2-46f1-867c-822dcdb2358c" providerId="ADAL" clId="{AADC8D43-9B2D-48B8-B33F-49589E482434}" dt="2024-06-17T09:56:12.168" v="20" actId="21"/>
          <ac:picMkLst>
            <pc:docMk/>
            <pc:sldMk cId="4161498719" sldId="279"/>
            <ac:picMk id="16" creationId="{54C1C62D-FEFC-250D-53FC-9A5E3DC9C5F5}"/>
          </ac:picMkLst>
        </pc:picChg>
        <pc:picChg chg="del">
          <ac:chgData name="LORY Didier" userId="a00b32f1-4fd2-46f1-867c-822dcdb2358c" providerId="ADAL" clId="{AADC8D43-9B2D-48B8-B33F-49589E482434}" dt="2024-06-17T09:56:27.846" v="23" actId="21"/>
          <ac:picMkLst>
            <pc:docMk/>
            <pc:sldMk cId="4161498719" sldId="279"/>
            <ac:picMk id="25" creationId="{B00B1E19-2DBE-B64B-04FC-5F82D412AF66}"/>
          </ac:picMkLst>
        </pc:picChg>
      </pc:sldChg>
      <pc:sldChg chg="add del">
        <pc:chgData name="LORY Didier" userId="a00b32f1-4fd2-46f1-867c-822dcdb2358c" providerId="ADAL" clId="{AADC8D43-9B2D-48B8-B33F-49589E482434}" dt="2024-06-17T10:25:49.390" v="136" actId="2696"/>
        <pc:sldMkLst>
          <pc:docMk/>
          <pc:sldMk cId="896579944" sldId="280"/>
        </pc:sldMkLst>
      </pc:sldChg>
      <pc:sldChg chg="addSp delSp modSp new mod ord">
        <pc:chgData name="LORY Didier" userId="a00b32f1-4fd2-46f1-867c-822dcdb2358c" providerId="ADAL" clId="{AADC8D43-9B2D-48B8-B33F-49589E482434}" dt="2024-06-17T10:36:49.329" v="160"/>
        <pc:sldMkLst>
          <pc:docMk/>
          <pc:sldMk cId="1299301714" sldId="280"/>
        </pc:sldMkLst>
        <pc:spChg chg="del">
          <ac:chgData name="LORY Didier" userId="a00b32f1-4fd2-46f1-867c-822dcdb2358c" providerId="ADAL" clId="{AADC8D43-9B2D-48B8-B33F-49589E482434}" dt="2024-06-17T10:26:57.801" v="140" actId="21"/>
          <ac:spMkLst>
            <pc:docMk/>
            <pc:sldMk cId="1299301714" sldId="280"/>
            <ac:spMk id="3" creationId="{1630BAD2-C473-FCEA-683B-A42A4B1AE005}"/>
          </ac:spMkLst>
        </pc:spChg>
        <pc:picChg chg="add mod">
          <ac:chgData name="LORY Didier" userId="a00b32f1-4fd2-46f1-867c-822dcdb2358c" providerId="ADAL" clId="{AADC8D43-9B2D-48B8-B33F-49589E482434}" dt="2024-06-17T10:26:39.963" v="139" actId="1076"/>
          <ac:picMkLst>
            <pc:docMk/>
            <pc:sldMk cId="1299301714" sldId="280"/>
            <ac:picMk id="4" creationId="{6A05E6E6-CC71-5735-8828-939AD1BA5954}"/>
          </ac:picMkLst>
        </pc:picChg>
      </pc:sldChg>
      <pc:sldChg chg="addSp delSp modSp add del mod">
        <pc:chgData name="LORY Didier" userId="a00b32f1-4fd2-46f1-867c-822dcdb2358c" providerId="ADAL" clId="{AADC8D43-9B2D-48B8-B33F-49589E482434}" dt="2024-06-17T10:35:42.057" v="156" actId="2696"/>
        <pc:sldMkLst>
          <pc:docMk/>
          <pc:sldMk cId="3915296032" sldId="281"/>
        </pc:sldMkLst>
        <pc:spChg chg="add del mod">
          <ac:chgData name="LORY Didier" userId="a00b32f1-4fd2-46f1-867c-822dcdb2358c" providerId="ADAL" clId="{AADC8D43-9B2D-48B8-B33F-49589E482434}" dt="2024-06-17T10:32:05.121" v="152" actId="21"/>
          <ac:spMkLst>
            <pc:docMk/>
            <pc:sldMk cId="3915296032" sldId="281"/>
            <ac:spMk id="5" creationId="{79F20836-B98E-7D71-6DEE-1D3C5C08941F}"/>
          </ac:spMkLst>
        </pc:spChg>
        <pc:picChg chg="del">
          <ac:chgData name="LORY Didier" userId="a00b32f1-4fd2-46f1-867c-822dcdb2358c" providerId="ADAL" clId="{AADC8D43-9B2D-48B8-B33F-49589E482434}" dt="2024-06-17T10:31:43.279" v="146" actId="478"/>
          <ac:picMkLst>
            <pc:docMk/>
            <pc:sldMk cId="3915296032" sldId="281"/>
            <ac:picMk id="4" creationId="{6A05E6E6-CC71-5735-8828-939AD1BA5954}"/>
          </ac:picMkLst>
        </pc:picChg>
      </pc:sldChg>
      <pc:sldChg chg="add del ord">
        <pc:chgData name="LORY Didier" userId="a00b32f1-4fd2-46f1-867c-822dcdb2358c" providerId="ADAL" clId="{AADC8D43-9B2D-48B8-B33F-49589E482434}" dt="2024-06-17T10:37:11.413" v="164"/>
        <pc:sldMkLst>
          <pc:docMk/>
          <pc:sldMk cId="4064775137" sldId="844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1"/>
                </a:solidFill>
              </a:rPr>
              <a:t>TYPOLOGIE PARTICIPANTS AUX</a:t>
            </a:r>
            <a:r>
              <a:rPr lang="en-US" baseline="0" dirty="0">
                <a:solidFill>
                  <a:schemeClr val="bg1"/>
                </a:solidFill>
              </a:rPr>
              <a:t> ATELIERS</a:t>
            </a:r>
            <a:endParaRPr lang="en-US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1.1542937992125957E-2"/>
          <c:y val="0"/>
        </c:manualLayout>
      </c:layout>
      <c:overlay val="0"/>
      <c:spPr>
        <a:solidFill>
          <a:srgbClr val="C000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1"/>
                </a:solidFill>
              </a:rPr>
              <a:t>TYPOLOGIE PARTICIPANTS AUX</a:t>
            </a:r>
            <a:r>
              <a:rPr lang="en-US" baseline="0" dirty="0">
                <a:solidFill>
                  <a:schemeClr val="bg1"/>
                </a:solidFill>
              </a:rPr>
              <a:t> ATELIERS</a:t>
            </a:r>
            <a:endParaRPr lang="en-US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1.1542937992125957E-2"/>
          <c:y val="0"/>
        </c:manualLayout>
      </c:layout>
      <c:overlay val="0"/>
      <c:spPr>
        <a:solidFill>
          <a:srgbClr val="C000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1"/>
                </a:solidFill>
              </a:rPr>
              <a:t>TYPOLOGIE PARTICIPANTS AUX</a:t>
            </a:r>
            <a:r>
              <a:rPr lang="en-US" baseline="0" dirty="0">
                <a:solidFill>
                  <a:schemeClr val="bg1"/>
                </a:solidFill>
              </a:rPr>
              <a:t> ATELIERS</a:t>
            </a:r>
            <a:endParaRPr lang="en-US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1.1542937992125957E-2"/>
          <c:y val="0"/>
        </c:manualLayout>
      </c:layout>
      <c:overlay val="0"/>
      <c:spPr>
        <a:solidFill>
          <a:srgbClr val="C000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fr-FR" dirty="0">
                <a:solidFill>
                  <a:schemeClr val="bg1"/>
                </a:solidFill>
              </a:rPr>
              <a:t>NB DE STRUCTURES EMPLOYEUSES REPRESENTEES</a:t>
            </a:r>
          </a:p>
        </c:rich>
      </c:tx>
      <c:layout>
        <c:manualLayout>
          <c:xMode val="edge"/>
          <c:yMode val="edge"/>
          <c:x val="1.2414124015748032E-2"/>
          <c:y val="1.7853310002916303E-2"/>
        </c:manualLayout>
      </c:layout>
      <c:overlay val="0"/>
      <c:spPr>
        <a:solidFill>
          <a:srgbClr val="C000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7.122177609407894E-2"/>
          <c:y val="7.4651210265383489E-2"/>
          <c:w val="0.73932127950521509"/>
          <c:h val="0.56222712942394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BtoB rSe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Feuil1!$A$2:$A$32</c:f>
              <c:strCache>
                <c:ptCount val="31"/>
                <c:pt idx="0">
                  <c:v>Flers Agglo</c:v>
                </c:pt>
                <c:pt idx="1">
                  <c:v>Roumois Seine</c:v>
                </c:pt>
                <c:pt idx="2">
                  <c:v>Pays de Falaise</c:v>
                </c:pt>
                <c:pt idx="3">
                  <c:v>Seine Normandie Agglomération</c:v>
                </c:pt>
                <c:pt idx="4">
                  <c:v>Pays de l'Aigle</c:v>
                </c:pt>
                <c:pt idx="5">
                  <c:v>Vexin Normand</c:v>
                </c:pt>
                <c:pt idx="6">
                  <c:v>Interco Normandie Sud Eure</c:v>
                </c:pt>
                <c:pt idx="7">
                  <c:v>Intercom de la Vire au Noireau</c:v>
                </c:pt>
                <c:pt idx="8">
                  <c:v>Mont-Saint-Michel-Ndie</c:v>
                </c:pt>
                <c:pt idx="9">
                  <c:v>Pays de Honfleur-Beuzeville</c:v>
                </c:pt>
                <c:pt idx="10">
                  <c:v>Normandie Cabourg Pays d'Auge</c:v>
                </c:pt>
                <c:pt idx="11">
                  <c:v>Seine Eure</c:v>
                </c:pt>
                <c:pt idx="12">
                  <c:v>Bernay Terre et Mer</c:v>
                </c:pt>
                <c:pt idx="13">
                  <c:v>Caux Seine Agglo</c:v>
                </c:pt>
                <c:pt idx="14">
                  <c:v>Cœur de Nacre</c:v>
                </c:pt>
                <c:pt idx="15">
                  <c:v>Pont-Audemer/Val de Risle</c:v>
                </c:pt>
                <c:pt idx="16">
                  <c:v>Vallées de l'Orne/Cingal Suisse Nde</c:v>
                </c:pt>
                <c:pt idx="17">
                  <c:v>Côte Ouest Centre Manche/Baie du Cotentin</c:v>
                </c:pt>
                <c:pt idx="18">
                  <c:v>Granville Terre et Mer</c:v>
                </c:pt>
                <c:pt idx="19">
                  <c:v>Coutances Mer et Bocage</c:v>
                </c:pt>
                <c:pt idx="20">
                  <c:v>Cœur Côte Fleurie</c:v>
                </c:pt>
                <c:pt idx="21">
                  <c:v>Evreux portes de Normandie</c:v>
                </c:pt>
                <c:pt idx="22">
                  <c:v>Alençon</c:v>
                </c:pt>
                <c:pt idx="23">
                  <c:v> Bayeux Intercom</c:v>
                </c:pt>
                <c:pt idx="24">
                  <c:v>Rouen Métropole</c:v>
                </c:pt>
                <c:pt idx="25">
                  <c:v>Caux Austreberthe/Yvetot/Intercaux</c:v>
                </c:pt>
                <c:pt idx="26">
                  <c:v>Fécamp Agglo</c:v>
                </c:pt>
                <c:pt idx="27">
                  <c:v>Dieppe maritime (TIDCA)</c:v>
                </c:pt>
                <c:pt idx="28">
                  <c:v>Cherbourg Cotentin</c:v>
                </c:pt>
                <c:pt idx="29">
                  <c:v>Caen la mer</c:v>
                </c:pt>
                <c:pt idx="30">
                  <c:v>Total</c:v>
                </c:pt>
              </c:strCache>
            </c:strRef>
          </c:cat>
          <c:val>
            <c:numRef>
              <c:f>Feuil1!$B$2:$B$32</c:f>
              <c:numCache>
                <c:formatCode>General</c:formatCode>
                <c:ptCount val="31"/>
                <c:pt idx="27">
                  <c:v>53</c:v>
                </c:pt>
                <c:pt idx="29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31-4D4D-A0DB-688607CEBD3C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BtoB ME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2-F831-4D4D-A0DB-688607CEBD3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4-F831-4D4D-A0DB-688607CEBD3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6-F831-4D4D-A0DB-688607CEBD3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8-F831-4D4D-A0DB-688607CEBD3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A-F831-4D4D-A0DB-688607CEBD3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C-F831-4D4D-A0DB-688607CEBD3C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E-F831-4D4D-A0DB-688607CEBD3C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0-F831-4D4D-A0DB-688607CEBD3C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2-F831-4D4D-A0DB-688607CEBD3C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4-F831-4D4D-A0DB-688607CEBD3C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6-F831-4D4D-A0DB-688607CEBD3C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8-F831-4D4D-A0DB-688607CEBD3C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A-F831-4D4D-A0DB-688607CEBD3C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C-F831-4D4D-A0DB-688607CEBD3C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E-F831-4D4D-A0DB-688607CEBD3C}"/>
              </c:ext>
            </c:extLst>
          </c:dPt>
          <c:dPt>
            <c:idx val="2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0-F831-4D4D-A0DB-688607CEBD3C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2-F831-4D4D-A0DB-688607CEBD3C}"/>
              </c:ext>
            </c:extLst>
          </c:dPt>
          <c:dPt>
            <c:idx val="2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4-F831-4D4D-A0DB-688607CEBD3C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6-F831-4D4D-A0DB-688607CEBD3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F831-4D4D-A0DB-688607CEBD3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F831-4D4D-A0DB-688607CEBD3C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F831-4D4D-A0DB-688607CEBD3C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F831-4D4D-A0DB-688607CEBD3C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F831-4D4D-A0DB-688607CEBD3C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F831-4D4D-A0DB-688607CEBD3C}"/>
                </c:ext>
              </c:extLst>
            </c:dLbl>
            <c:dLbl>
              <c:idx val="7"/>
              <c:layout>
                <c:manualLayout>
                  <c:x val="-9.9747473954131765E-4"/>
                  <c:y val="-1.94116601931190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F831-4D4D-A0DB-688607CEBD3C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F831-4D4D-A0DB-688607CEBD3C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F831-4D4D-A0DB-688607CEBD3C}"/>
                </c:ext>
              </c:extLst>
            </c:dLbl>
            <c:dLbl>
              <c:idx val="13"/>
              <c:layout>
                <c:manualLayout>
                  <c:x val="-9.9747473954128101E-4"/>
                  <c:y val="6.21067858265225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F831-4D4D-A0DB-688607CEBD3C}"/>
                </c:ext>
              </c:extLst>
            </c:dLbl>
            <c:dLbl>
              <c:idx val="1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F831-4D4D-A0DB-688607CEBD3C}"/>
                </c:ext>
              </c:extLst>
            </c:dLbl>
            <c:dLbl>
              <c:idx val="15"/>
              <c:layout>
                <c:manualLayout>
                  <c:x val="-3.2828700128619262E-3"/>
                  <c:y val="7.6768552314559018E-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831-4D4D-A0DB-688607CEBD3C}"/>
                </c:ext>
              </c:extLst>
            </c:dLbl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F831-4D4D-A0DB-688607CEBD3C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F831-4D4D-A0DB-688607CEBD3C}"/>
                </c:ext>
              </c:extLst>
            </c:dLbl>
            <c:dLbl>
              <c:idx val="1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F831-4D4D-A0DB-688607CEBD3C}"/>
                </c:ext>
              </c:extLst>
            </c:dLbl>
            <c:dLbl>
              <c:idx val="2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F831-4D4D-A0DB-688607CEBD3C}"/>
                </c:ext>
              </c:extLst>
            </c:dLbl>
            <c:dLbl>
              <c:idx val="2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F831-4D4D-A0DB-688607CEBD3C}"/>
                </c:ext>
              </c:extLst>
            </c:dLbl>
            <c:dLbl>
              <c:idx val="2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F831-4D4D-A0DB-688607CEBD3C}"/>
                </c:ext>
              </c:extLst>
            </c:dLbl>
            <c:dLbl>
              <c:idx val="2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F831-4D4D-A0DB-688607CEBD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Feuil1!$A$2:$A$32</c:f>
              <c:strCache>
                <c:ptCount val="31"/>
                <c:pt idx="0">
                  <c:v>Flers Agglo</c:v>
                </c:pt>
                <c:pt idx="1">
                  <c:v>Roumois Seine</c:v>
                </c:pt>
                <c:pt idx="2">
                  <c:v>Pays de Falaise</c:v>
                </c:pt>
                <c:pt idx="3">
                  <c:v>Seine Normandie Agglomération</c:v>
                </c:pt>
                <c:pt idx="4">
                  <c:v>Pays de l'Aigle</c:v>
                </c:pt>
                <c:pt idx="5">
                  <c:v>Vexin Normand</c:v>
                </c:pt>
                <c:pt idx="6">
                  <c:v>Interco Normandie Sud Eure</c:v>
                </c:pt>
                <c:pt idx="7">
                  <c:v>Intercom de la Vire au Noireau</c:v>
                </c:pt>
                <c:pt idx="8">
                  <c:v>Mont-Saint-Michel-Ndie</c:v>
                </c:pt>
                <c:pt idx="9">
                  <c:v>Pays de Honfleur-Beuzeville</c:v>
                </c:pt>
                <c:pt idx="10">
                  <c:v>Normandie Cabourg Pays d'Auge</c:v>
                </c:pt>
                <c:pt idx="11">
                  <c:v>Seine Eure</c:v>
                </c:pt>
                <c:pt idx="12">
                  <c:v>Bernay Terre et Mer</c:v>
                </c:pt>
                <c:pt idx="13">
                  <c:v>Caux Seine Agglo</c:v>
                </c:pt>
                <c:pt idx="14">
                  <c:v>Cœur de Nacre</c:v>
                </c:pt>
                <c:pt idx="15">
                  <c:v>Pont-Audemer/Val de Risle</c:v>
                </c:pt>
                <c:pt idx="16">
                  <c:v>Vallées de l'Orne/Cingal Suisse Nde</c:v>
                </c:pt>
                <c:pt idx="17">
                  <c:v>Côte Ouest Centre Manche/Baie du Cotentin</c:v>
                </c:pt>
                <c:pt idx="18">
                  <c:v>Granville Terre et Mer</c:v>
                </c:pt>
                <c:pt idx="19">
                  <c:v>Coutances Mer et Bocage</c:v>
                </c:pt>
                <c:pt idx="20">
                  <c:v>Cœur Côte Fleurie</c:v>
                </c:pt>
                <c:pt idx="21">
                  <c:v>Evreux portes de Normandie</c:v>
                </c:pt>
                <c:pt idx="22">
                  <c:v>Alençon</c:v>
                </c:pt>
                <c:pt idx="23">
                  <c:v> Bayeux Intercom</c:v>
                </c:pt>
                <c:pt idx="24">
                  <c:v>Rouen Métropole</c:v>
                </c:pt>
                <c:pt idx="25">
                  <c:v>Caux Austreberthe/Yvetot/Intercaux</c:v>
                </c:pt>
                <c:pt idx="26">
                  <c:v>Fécamp Agglo</c:v>
                </c:pt>
                <c:pt idx="27">
                  <c:v>Dieppe maritime (TIDCA)</c:v>
                </c:pt>
                <c:pt idx="28">
                  <c:v>Cherbourg Cotentin</c:v>
                </c:pt>
                <c:pt idx="29">
                  <c:v>Caen la mer</c:v>
                </c:pt>
                <c:pt idx="30">
                  <c:v>Total</c:v>
                </c:pt>
              </c:strCache>
            </c:strRef>
          </c:cat>
          <c:val>
            <c:numRef>
              <c:f>Feuil1!$C$2:$C$32</c:f>
              <c:numCache>
                <c:formatCode>General</c:formatCode>
                <c:ptCount val="31"/>
                <c:pt idx="0">
                  <c:v>7</c:v>
                </c:pt>
                <c:pt idx="1">
                  <c:v>12</c:v>
                </c:pt>
                <c:pt idx="2">
                  <c:v>13</c:v>
                </c:pt>
                <c:pt idx="3">
                  <c:v>13</c:v>
                </c:pt>
                <c:pt idx="4">
                  <c:v>15</c:v>
                </c:pt>
                <c:pt idx="5">
                  <c:v>15</c:v>
                </c:pt>
                <c:pt idx="6">
                  <c:v>15</c:v>
                </c:pt>
                <c:pt idx="7">
                  <c:v>16</c:v>
                </c:pt>
                <c:pt idx="8">
                  <c:v>16</c:v>
                </c:pt>
                <c:pt idx="9">
                  <c:v>16</c:v>
                </c:pt>
                <c:pt idx="10">
                  <c:v>16</c:v>
                </c:pt>
                <c:pt idx="11">
                  <c:v>17</c:v>
                </c:pt>
                <c:pt idx="12">
                  <c:v>17</c:v>
                </c:pt>
                <c:pt idx="13">
                  <c:v>17</c:v>
                </c:pt>
                <c:pt idx="14">
                  <c:v>18</c:v>
                </c:pt>
                <c:pt idx="15">
                  <c:v>18</c:v>
                </c:pt>
                <c:pt idx="16">
                  <c:v>20</c:v>
                </c:pt>
                <c:pt idx="17">
                  <c:v>20</c:v>
                </c:pt>
                <c:pt idx="18">
                  <c:v>22</c:v>
                </c:pt>
                <c:pt idx="19">
                  <c:v>23</c:v>
                </c:pt>
                <c:pt idx="20">
                  <c:v>25</c:v>
                </c:pt>
                <c:pt idx="21">
                  <c:v>26</c:v>
                </c:pt>
                <c:pt idx="22">
                  <c:v>28</c:v>
                </c:pt>
                <c:pt idx="23">
                  <c:v>30</c:v>
                </c:pt>
                <c:pt idx="24">
                  <c:v>33</c:v>
                </c:pt>
                <c:pt idx="25">
                  <c:v>33</c:v>
                </c:pt>
                <c:pt idx="26">
                  <c:v>33</c:v>
                </c:pt>
                <c:pt idx="27">
                  <c:v>37</c:v>
                </c:pt>
                <c:pt idx="28">
                  <c:v>42</c:v>
                </c:pt>
                <c:pt idx="29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9-F831-4D4D-A0DB-688607CEBD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5"/>
        <c:axId val="1461914608"/>
        <c:axId val="1461912112"/>
      </c:barChart>
      <c:catAx>
        <c:axId val="146191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61912112"/>
        <c:crosses val="autoZero"/>
        <c:auto val="1"/>
        <c:lblAlgn val="ctr"/>
        <c:lblOffset val="100"/>
        <c:noMultiLvlLbl val="0"/>
      </c:catAx>
      <c:valAx>
        <c:axId val="1461912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61914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accent2">
              <a:lumMod val="50000"/>
            </a:schemeClr>
          </a:solidFill>
        </a:defRPr>
      </a:pPr>
      <a:endParaRPr lang="fr-FR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862" b="1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fr-FR" sz="2400" b="1" dirty="0">
                <a:solidFill>
                  <a:schemeClr val="bg1"/>
                </a:solidFill>
              </a:rPr>
              <a:t>PROGRAMMATION</a:t>
            </a:r>
            <a:r>
              <a:rPr lang="fr-FR" sz="2400" b="1" baseline="0" dirty="0">
                <a:solidFill>
                  <a:schemeClr val="bg1"/>
                </a:solidFill>
              </a:rPr>
              <a:t> TRIENNALE DES ATELIERS</a:t>
            </a:r>
            <a:endParaRPr lang="fr-FR" sz="2400" b="1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1.1700848531244205E-2"/>
          <c:y val="1.1731789491420459E-2"/>
        </c:manualLayout>
      </c:layout>
      <c:overlay val="0"/>
      <c:spPr>
        <a:solidFill>
          <a:srgbClr val="C000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862" b="1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0839726614424823E-2"/>
          <c:y val="8.6075492864485445E-2"/>
          <c:w val="0.96562499999999996"/>
          <c:h val="0.8120454716999586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ME réalisés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Feuil1!$B$2:$B$5</c:f>
              <c:numCache>
                <c:formatCode>General</c:formatCode>
                <c:ptCount val="4"/>
                <c:pt idx="0">
                  <c:v>28</c:v>
                </c:pt>
                <c:pt idx="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9A-4BC6-B7A6-E2B17367546E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ME programmés 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Feuil1!$C$2:$C$5</c:f>
              <c:numCache>
                <c:formatCode>General</c:formatCode>
                <c:ptCount val="4"/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9A-4BC6-B7A6-E2B17367546E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ME envisagés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Feuil1!$D$2:$D$5</c:f>
              <c:numCache>
                <c:formatCode>General</c:formatCode>
                <c:ptCount val="4"/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9A-4BC6-B7A6-E2B17367546E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rSe réalisés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Feuil1!$E$2:$E$5</c:f>
              <c:numCache>
                <c:formatCode>General</c:formatCode>
                <c:ptCount val="4"/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9A-4BC6-B7A6-E2B17367546E}"/>
            </c:ext>
          </c:extLst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rSe programmés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Feuil1!$F$2:$F$5</c:f>
              <c:numCache>
                <c:formatCode>General</c:formatCode>
                <c:ptCount val="4"/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9A-4BC6-B7A6-E2B17367546E}"/>
            </c:ext>
          </c:extLst>
        </c:ser>
        <c:ser>
          <c:idx val="5"/>
          <c:order val="5"/>
          <c:tx>
            <c:strRef>
              <c:f>Feuil1!$G$1</c:f>
              <c:strCache>
                <c:ptCount val="1"/>
                <c:pt idx="0">
                  <c:v>rSe envisagés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6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Feuil1!$A$2:$A$5</c:f>
              <c:numCache>
                <c:formatCode>General</c:formatCode>
                <c:ptCount val="4"/>
                <c:pt idx="0">
                  <c:v>2023</c:v>
                </c:pt>
                <c:pt idx="1">
                  <c:v>2024</c:v>
                </c:pt>
                <c:pt idx="2">
                  <c:v>2025</c:v>
                </c:pt>
              </c:numCache>
            </c:numRef>
          </c:cat>
          <c:val>
            <c:numRef>
              <c:f>Feuil1!$G$2:$G$5</c:f>
              <c:numCache>
                <c:formatCode>General</c:formatCode>
                <c:ptCount val="4"/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9A-4BC6-B7A6-E2B1736754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shape val="box"/>
        <c:axId val="1086622175"/>
        <c:axId val="1086620255"/>
        <c:axId val="1051124912"/>
      </c:bar3DChart>
      <c:catAx>
        <c:axId val="108662217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86620255"/>
        <c:crosses val="autoZero"/>
        <c:auto val="1"/>
        <c:lblAlgn val="ctr"/>
        <c:lblOffset val="100"/>
        <c:noMultiLvlLbl val="0"/>
      </c:catAx>
      <c:valAx>
        <c:axId val="1086620255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086622175"/>
        <c:crosses val="autoZero"/>
        <c:crossBetween val="between"/>
      </c:valAx>
      <c:serAx>
        <c:axId val="1051124912"/>
        <c:scaling>
          <c:orientation val="minMax"/>
        </c:scaling>
        <c:delete val="1"/>
        <c:axPos val="b"/>
        <c:majorTickMark val="out"/>
        <c:minorTickMark val="none"/>
        <c:tickLblPos val="nextTo"/>
        <c:crossAx val="1086620255"/>
        <c:crosses val="autoZero"/>
      </c:ser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1"/>
                </a:solidFill>
              </a:rPr>
              <a:t>TYPOLOGIE PARTICIPANTS AUX</a:t>
            </a:r>
            <a:r>
              <a:rPr lang="en-US" baseline="0" dirty="0">
                <a:solidFill>
                  <a:schemeClr val="bg1"/>
                </a:solidFill>
              </a:rPr>
              <a:t> ATELIERS</a:t>
            </a:r>
            <a:endParaRPr lang="en-US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1.1542937992125957E-2"/>
          <c:y val="0"/>
        </c:manualLayout>
      </c:layout>
      <c:overlay val="0"/>
      <c:spPr>
        <a:solidFill>
          <a:srgbClr val="C000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1"/>
                </a:solidFill>
              </a:rPr>
              <a:t>TYPOLOGIE BTOB</a:t>
            </a:r>
            <a:r>
              <a:rPr lang="en-US" baseline="0" dirty="0">
                <a:solidFill>
                  <a:schemeClr val="bg1"/>
                </a:solidFill>
              </a:rPr>
              <a:t> (772)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</c:rich>
      </c:tx>
      <c:layout>
        <c:manualLayout>
          <c:xMode val="edge"/>
          <c:yMode val="edge"/>
          <c:x val="3.6123872784058424E-2"/>
          <c:y val="6.3137936482856477E-4"/>
        </c:manualLayout>
      </c:layout>
      <c:overlay val="0"/>
      <c:spPr>
        <a:solidFill>
          <a:srgbClr val="C000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64245810055866E-2"/>
          <c:y val="0.12300689945752356"/>
          <c:w val="0.95083798882681569"/>
          <c:h val="0.84756243745720761"/>
        </c:manualLayout>
      </c:layout>
      <c:pie3D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TYPOLOGIE PARTICIPANTS AUX BTOB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B5CF-48A0-B38B-EF56DC930B2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B5CF-48A0-B38B-EF56DC930B2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B5CF-48A0-B38B-EF56DC930B2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B5CF-48A0-B38B-EF56DC930B26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B5CF-48A0-B38B-EF56DC930B26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B5CF-48A0-B38B-EF56DC930B26}"/>
              </c:ext>
            </c:extLst>
          </c:dPt>
          <c:dLbls>
            <c:dLbl>
              <c:idx val="4"/>
              <c:layout>
                <c:manualLayout>
                  <c:x val="0.15563172480534906"/>
                  <c:y val="0.1329979817359910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5CF-48A0-B38B-EF56DC930B2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Feuil1!$A$2:$A$7</c:f>
              <c:strCache>
                <c:ptCount val="6"/>
                <c:pt idx="0">
                  <c:v>TPE-PME</c:v>
                </c:pt>
                <c:pt idx="1">
                  <c:v>ETI</c:v>
                </c:pt>
                <c:pt idx="2">
                  <c:v>GE</c:v>
                </c:pt>
                <c:pt idx="3">
                  <c:v>Associations</c:v>
                </c:pt>
                <c:pt idx="4">
                  <c:v>Employeurs publics</c:v>
                </c:pt>
                <c:pt idx="5">
                  <c:v>Autres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311</c:v>
                </c:pt>
                <c:pt idx="1">
                  <c:v>105</c:v>
                </c:pt>
                <c:pt idx="2">
                  <c:v>92</c:v>
                </c:pt>
                <c:pt idx="3">
                  <c:v>67</c:v>
                </c:pt>
                <c:pt idx="4">
                  <c:v>65</c:v>
                </c:pt>
                <c:pt idx="5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5CF-48A0-B38B-EF56DC930B26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bg1"/>
                </a:solidFill>
              </a:rPr>
              <a:t>TYPOLOGIE PARTICIPANTS AUX</a:t>
            </a:r>
            <a:r>
              <a:rPr lang="en-US" baseline="0" dirty="0">
                <a:solidFill>
                  <a:schemeClr val="bg1"/>
                </a:solidFill>
              </a:rPr>
              <a:t> ATELIERS</a:t>
            </a:r>
            <a:endParaRPr lang="en-US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1.1542937992125957E-2"/>
          <c:y val="0"/>
        </c:manualLayout>
      </c:layout>
      <c:overlay val="0"/>
      <c:spPr>
        <a:solidFill>
          <a:srgbClr val="C00000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3DB13F-F1FF-4D67-8B7D-6294FBD4050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C23C872-BD3B-4298-BBB8-832227C8785B}">
      <dgm:prSet phldrT="[Texte]" custT="1"/>
      <dgm:spPr>
        <a:ln>
          <a:solidFill>
            <a:srgbClr val="C00000"/>
          </a:solidFill>
        </a:ln>
      </dgm:spPr>
      <dgm:t>
        <a:bodyPr/>
        <a:lstStyle/>
        <a:p>
          <a:r>
            <a:rPr lang="fr-FR" sz="1400" b="1" dirty="0"/>
            <a:t>Attirer</a:t>
          </a:r>
        </a:p>
        <a:p>
          <a:r>
            <a:rPr lang="fr-FR" sz="1400" b="1" dirty="0"/>
            <a:t>Recruter</a:t>
          </a:r>
        </a:p>
        <a:p>
          <a:r>
            <a:rPr lang="fr-FR" sz="1400" b="1" dirty="0"/>
            <a:t>Fidéliser</a:t>
          </a:r>
        </a:p>
      </dgm:t>
    </dgm:pt>
    <dgm:pt modelId="{5B8FFA20-C880-4E01-BC32-DDD7FE2A7122}" type="parTrans" cxnId="{34CC7DB8-C28C-4D9C-AC5E-82E05942BDC4}">
      <dgm:prSet/>
      <dgm:spPr/>
      <dgm:t>
        <a:bodyPr/>
        <a:lstStyle/>
        <a:p>
          <a:endParaRPr lang="fr-FR"/>
        </a:p>
      </dgm:t>
    </dgm:pt>
    <dgm:pt modelId="{7363A276-62ED-4D37-84B1-25FCCCEDB7E7}" type="sibTrans" cxnId="{34CC7DB8-C28C-4D9C-AC5E-82E05942BDC4}">
      <dgm:prSet/>
      <dgm:spPr/>
      <dgm:t>
        <a:bodyPr/>
        <a:lstStyle/>
        <a:p>
          <a:endParaRPr lang="fr-FR"/>
        </a:p>
      </dgm:t>
    </dgm:pt>
    <dgm:pt modelId="{D966038E-02ED-48A3-9CA0-3384626EB135}">
      <dgm:prSet phldrT="[Texte]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r>
            <a:rPr lang="fr-FR" b="1" dirty="0" err="1"/>
            <a:t>BtoB</a:t>
          </a:r>
          <a:r>
            <a:rPr lang="fr-FR" b="1" dirty="0"/>
            <a:t> RH</a:t>
          </a:r>
          <a:br>
            <a:rPr lang="fr-FR" b="1" dirty="0"/>
          </a:br>
          <a:r>
            <a:rPr lang="fr-FR" b="1" dirty="0"/>
            <a:t>Marque employeur</a:t>
          </a:r>
        </a:p>
      </dgm:t>
    </dgm:pt>
    <dgm:pt modelId="{2EC55957-BABE-4059-B8CE-CE443DE44A64}" type="parTrans" cxnId="{173068AB-99C3-4A19-B8DF-044F49A16B9C}">
      <dgm:prSet/>
      <dgm:spPr>
        <a:solidFill>
          <a:srgbClr val="C00000"/>
        </a:solidFill>
        <a:ln>
          <a:solidFill>
            <a:srgbClr val="C00000"/>
          </a:solidFill>
        </a:ln>
      </dgm:spPr>
      <dgm:t>
        <a:bodyPr/>
        <a:lstStyle/>
        <a:p>
          <a:endParaRPr lang="fr-FR"/>
        </a:p>
      </dgm:t>
    </dgm:pt>
    <dgm:pt modelId="{662331D9-CC54-407A-BB02-3B58E2321A72}" type="sibTrans" cxnId="{173068AB-99C3-4A19-B8DF-044F49A16B9C}">
      <dgm:prSet/>
      <dgm:spPr/>
      <dgm:t>
        <a:bodyPr/>
        <a:lstStyle/>
        <a:p>
          <a:endParaRPr lang="fr-FR"/>
        </a:p>
      </dgm:t>
    </dgm:pt>
    <dgm:pt modelId="{A6981A53-3D00-436A-8864-D4C66AFFD4DC}">
      <dgm:prSet phldrT="[Texte]"/>
      <dgm:spPr>
        <a:ln>
          <a:solidFill>
            <a:schemeClr val="accent2"/>
          </a:solidFill>
        </a:ln>
      </dgm:spPr>
      <dgm:t>
        <a:bodyPr/>
        <a:lstStyle/>
        <a:p>
          <a:r>
            <a:rPr lang="fr-FR" b="1" dirty="0"/>
            <a:t>Booster ses offres d’emploi</a:t>
          </a:r>
        </a:p>
      </dgm:t>
    </dgm:pt>
    <dgm:pt modelId="{A2DA6515-C303-4202-9A7F-581D003FB859}" type="parTrans" cxnId="{9F527998-F70C-436E-B922-5E3299FDE1EB}">
      <dgm:prSet/>
      <dgm:spPr>
        <a:ln>
          <a:solidFill>
            <a:srgbClr val="C00000"/>
          </a:solidFill>
        </a:ln>
      </dgm:spPr>
      <dgm:t>
        <a:bodyPr/>
        <a:lstStyle/>
        <a:p>
          <a:endParaRPr lang="fr-FR"/>
        </a:p>
      </dgm:t>
    </dgm:pt>
    <dgm:pt modelId="{56BAFD70-531A-406D-B8DB-B507A05947EB}" type="sibTrans" cxnId="{9F527998-F70C-436E-B922-5E3299FDE1EB}">
      <dgm:prSet/>
      <dgm:spPr/>
      <dgm:t>
        <a:bodyPr/>
        <a:lstStyle/>
        <a:p>
          <a:endParaRPr lang="fr-FR"/>
        </a:p>
      </dgm:t>
    </dgm:pt>
    <dgm:pt modelId="{4DF18664-316A-47F6-B3BB-90DB7CF8DC19}">
      <dgm:prSet phldrT="[Texte]"/>
      <dgm:spPr>
        <a:ln>
          <a:solidFill>
            <a:schemeClr val="accent2"/>
          </a:solidFill>
        </a:ln>
      </dgm:spPr>
      <dgm:t>
        <a:bodyPr/>
        <a:lstStyle/>
        <a:p>
          <a:r>
            <a:rPr lang="fr-FR" b="1" dirty="0"/>
            <a:t>Recruter via les réseaux sociaux</a:t>
          </a:r>
        </a:p>
      </dgm:t>
    </dgm:pt>
    <dgm:pt modelId="{BB6FC777-91BD-4DFD-803E-C60DADFC6E39}" type="parTrans" cxnId="{86E2DA75-9660-4250-AACA-1525CB19DF41}">
      <dgm:prSet/>
      <dgm:spPr/>
      <dgm:t>
        <a:bodyPr/>
        <a:lstStyle/>
        <a:p>
          <a:endParaRPr lang="fr-FR"/>
        </a:p>
      </dgm:t>
    </dgm:pt>
    <dgm:pt modelId="{69CB5B2F-5E1B-4130-B88E-0C5808E5C18F}" type="sibTrans" cxnId="{86E2DA75-9660-4250-AACA-1525CB19DF41}">
      <dgm:prSet/>
      <dgm:spPr/>
      <dgm:t>
        <a:bodyPr/>
        <a:lstStyle/>
        <a:p>
          <a:endParaRPr lang="fr-FR"/>
        </a:p>
      </dgm:t>
    </dgm:pt>
    <dgm:pt modelId="{07FFEA4F-4239-4CD3-A35E-53DF3E86B03A}">
      <dgm:prSet phldrT="[Texte]"/>
      <dgm:spPr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fr-FR" b="1" dirty="0" err="1"/>
            <a:t>BtoB</a:t>
          </a:r>
          <a:r>
            <a:rPr lang="fr-FR" b="1" dirty="0"/>
            <a:t> RH </a:t>
          </a:r>
        </a:p>
        <a:p>
          <a:r>
            <a:rPr lang="fr-FR" b="1" dirty="0" err="1"/>
            <a:t>rSe</a:t>
          </a:r>
          <a:endParaRPr lang="fr-FR" b="1" dirty="0"/>
        </a:p>
      </dgm:t>
    </dgm:pt>
    <dgm:pt modelId="{4935162B-5AFC-4B03-AB53-E6EA87120FD0}" type="parTrans" cxnId="{BA482614-0849-4BD8-9BC0-44F92D9396A5}">
      <dgm:prSet/>
      <dgm:spPr>
        <a:ln>
          <a:solidFill>
            <a:srgbClr val="C00000"/>
          </a:solidFill>
        </a:ln>
      </dgm:spPr>
      <dgm:t>
        <a:bodyPr/>
        <a:lstStyle/>
        <a:p>
          <a:endParaRPr lang="fr-FR"/>
        </a:p>
      </dgm:t>
    </dgm:pt>
    <dgm:pt modelId="{E5AE4F0C-81A4-4317-949F-ED1ED1C47685}" type="sibTrans" cxnId="{BA482614-0849-4BD8-9BC0-44F92D9396A5}">
      <dgm:prSet/>
      <dgm:spPr/>
      <dgm:t>
        <a:bodyPr/>
        <a:lstStyle/>
        <a:p>
          <a:endParaRPr lang="fr-FR"/>
        </a:p>
      </dgm:t>
    </dgm:pt>
    <dgm:pt modelId="{28CD1459-75AE-4A48-B55B-6A64488852B5}">
      <dgm:prSet phldrT="[Texte]"/>
      <dgm:spPr>
        <a:ln>
          <a:solidFill>
            <a:schemeClr val="accent6"/>
          </a:solidFill>
        </a:ln>
      </dgm:spPr>
      <dgm:t>
        <a:bodyPr/>
        <a:lstStyle/>
        <a:p>
          <a:r>
            <a:rPr lang="fr-FR" b="1" dirty="0"/>
            <a:t>Développer sa raison d’être</a:t>
          </a:r>
        </a:p>
      </dgm:t>
    </dgm:pt>
    <dgm:pt modelId="{E35CF875-3F32-4B36-9C02-50CB7004C8F6}" type="parTrans" cxnId="{FBCABDB0-B437-4646-B45E-DBC6EE0E591F}">
      <dgm:prSet/>
      <dgm:spPr>
        <a:ln>
          <a:solidFill>
            <a:srgbClr val="C00000"/>
          </a:solidFill>
        </a:ln>
      </dgm:spPr>
      <dgm:t>
        <a:bodyPr/>
        <a:lstStyle/>
        <a:p>
          <a:endParaRPr lang="fr-FR"/>
        </a:p>
      </dgm:t>
    </dgm:pt>
    <dgm:pt modelId="{B6F674E4-A5BC-4EB8-AF47-C678F5941E42}" type="sibTrans" cxnId="{FBCABDB0-B437-4646-B45E-DBC6EE0E591F}">
      <dgm:prSet/>
      <dgm:spPr/>
      <dgm:t>
        <a:bodyPr/>
        <a:lstStyle/>
        <a:p>
          <a:endParaRPr lang="fr-FR"/>
        </a:p>
      </dgm:t>
    </dgm:pt>
    <dgm:pt modelId="{91864A31-6FDC-447A-A178-67553DDA22AC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fr-FR" b="1" dirty="0"/>
            <a:t>Repenser l’expérience candidat</a:t>
          </a:r>
        </a:p>
      </dgm:t>
    </dgm:pt>
    <dgm:pt modelId="{866A38E3-1AF4-42A8-B133-F8FBB51B8681}" type="parTrans" cxnId="{91E1A424-38D6-45BC-91F7-3AC95B91E377}">
      <dgm:prSet/>
      <dgm:spPr>
        <a:ln>
          <a:solidFill>
            <a:srgbClr val="C00000"/>
          </a:solidFill>
        </a:ln>
      </dgm:spPr>
      <dgm:t>
        <a:bodyPr/>
        <a:lstStyle/>
        <a:p>
          <a:endParaRPr lang="fr-FR"/>
        </a:p>
      </dgm:t>
    </dgm:pt>
    <dgm:pt modelId="{89D0A5FB-0972-465F-AB3D-62944268CD16}" type="sibTrans" cxnId="{91E1A424-38D6-45BC-91F7-3AC95B91E377}">
      <dgm:prSet/>
      <dgm:spPr/>
      <dgm:t>
        <a:bodyPr/>
        <a:lstStyle/>
        <a:p>
          <a:endParaRPr lang="fr-FR"/>
        </a:p>
      </dgm:t>
    </dgm:pt>
    <dgm:pt modelId="{6B0F4D4E-9580-487E-B6B9-F8674237EBC5}">
      <dgm:prSet/>
      <dgm:spPr>
        <a:ln>
          <a:solidFill>
            <a:schemeClr val="accent2"/>
          </a:solidFill>
        </a:ln>
      </dgm:spPr>
      <dgm:t>
        <a:bodyPr/>
        <a:lstStyle/>
        <a:p>
          <a:r>
            <a:rPr lang="fr-FR" b="1" dirty="0"/>
            <a:t>Miser sur la QVCT</a:t>
          </a:r>
        </a:p>
      </dgm:t>
    </dgm:pt>
    <dgm:pt modelId="{C25BC6A1-2A03-4C03-9C74-444C6F1B86B2}" type="parTrans" cxnId="{85D5B6E1-E22B-49B0-9B8E-06311F8E8F49}">
      <dgm:prSet/>
      <dgm:spPr>
        <a:ln>
          <a:solidFill>
            <a:srgbClr val="C00000"/>
          </a:solidFill>
        </a:ln>
      </dgm:spPr>
      <dgm:t>
        <a:bodyPr/>
        <a:lstStyle/>
        <a:p>
          <a:endParaRPr lang="fr-FR"/>
        </a:p>
      </dgm:t>
    </dgm:pt>
    <dgm:pt modelId="{E31A72B4-1459-40F0-9CB0-F19608E45EBE}" type="sibTrans" cxnId="{85D5B6E1-E22B-49B0-9B8E-06311F8E8F49}">
      <dgm:prSet/>
      <dgm:spPr/>
      <dgm:t>
        <a:bodyPr/>
        <a:lstStyle/>
        <a:p>
          <a:endParaRPr lang="fr-FR"/>
        </a:p>
      </dgm:t>
    </dgm:pt>
    <dgm:pt modelId="{934D65FE-BCD3-47F8-99E0-7D6482B9B994}">
      <dgm:prSet/>
      <dgm:spPr>
        <a:ln>
          <a:solidFill>
            <a:schemeClr val="accent6"/>
          </a:solidFill>
        </a:ln>
      </dgm:spPr>
      <dgm:t>
        <a:bodyPr/>
        <a:lstStyle/>
        <a:p>
          <a:r>
            <a:rPr lang="fr-FR" b="1" dirty="0"/>
            <a:t>Faciliter l’engagement  collaborateurs</a:t>
          </a:r>
        </a:p>
      </dgm:t>
    </dgm:pt>
    <dgm:pt modelId="{4F20918D-4D08-4853-8CE9-B9228BD7027C}" type="parTrans" cxnId="{E1800A36-32DD-4FBA-9043-CDD1C8120D3B}">
      <dgm:prSet/>
      <dgm:spPr/>
      <dgm:t>
        <a:bodyPr/>
        <a:lstStyle/>
        <a:p>
          <a:endParaRPr lang="fr-FR"/>
        </a:p>
      </dgm:t>
    </dgm:pt>
    <dgm:pt modelId="{611670CF-7B96-421C-BB3E-D5609E89476B}" type="sibTrans" cxnId="{E1800A36-32DD-4FBA-9043-CDD1C8120D3B}">
      <dgm:prSet/>
      <dgm:spPr/>
      <dgm:t>
        <a:bodyPr/>
        <a:lstStyle/>
        <a:p>
          <a:endParaRPr lang="fr-FR"/>
        </a:p>
      </dgm:t>
    </dgm:pt>
    <dgm:pt modelId="{25FF0F69-470A-4F49-BDB2-76B29E390D95}">
      <dgm:prSet/>
      <dgm:spPr>
        <a:ln>
          <a:solidFill>
            <a:schemeClr val="accent6"/>
          </a:solidFill>
        </a:ln>
      </dgm:spPr>
      <dgm:t>
        <a:bodyPr/>
        <a:lstStyle/>
        <a:p>
          <a:r>
            <a:rPr lang="fr-FR" b="1" dirty="0"/>
            <a:t>Favoriser une culture inclusive</a:t>
          </a:r>
        </a:p>
      </dgm:t>
    </dgm:pt>
    <dgm:pt modelId="{3B55F57F-91D7-4470-8537-BCF654CEDDC5}" type="parTrans" cxnId="{3656944D-6EC4-463B-8833-8E8DA5524358}">
      <dgm:prSet/>
      <dgm:spPr/>
      <dgm:t>
        <a:bodyPr/>
        <a:lstStyle/>
        <a:p>
          <a:endParaRPr lang="fr-FR"/>
        </a:p>
      </dgm:t>
    </dgm:pt>
    <dgm:pt modelId="{A946D2BB-8899-49F2-A9DE-6DFA8A171A6F}" type="sibTrans" cxnId="{3656944D-6EC4-463B-8833-8E8DA5524358}">
      <dgm:prSet/>
      <dgm:spPr/>
      <dgm:t>
        <a:bodyPr/>
        <a:lstStyle/>
        <a:p>
          <a:endParaRPr lang="fr-FR"/>
        </a:p>
      </dgm:t>
    </dgm:pt>
    <dgm:pt modelId="{A037F637-550B-435A-9A08-43A64CCE6C61}">
      <dgm:prSet/>
      <dgm:spPr>
        <a:ln>
          <a:solidFill>
            <a:schemeClr val="accent6"/>
          </a:solidFill>
        </a:ln>
      </dgm:spPr>
      <dgm:t>
        <a:bodyPr/>
        <a:lstStyle/>
        <a:p>
          <a:r>
            <a:rPr lang="fr-FR" b="1" dirty="0"/>
            <a:t>Pratiquer la QVCT comme levier de </a:t>
          </a:r>
          <a:r>
            <a:rPr lang="fr-FR" b="1" dirty="0" err="1"/>
            <a:t>rSe</a:t>
          </a:r>
          <a:endParaRPr lang="fr-FR" b="1" dirty="0"/>
        </a:p>
      </dgm:t>
    </dgm:pt>
    <dgm:pt modelId="{E30C377B-81EC-4A79-8018-35ECC9A2445C}" type="parTrans" cxnId="{ED6F06B7-0A3B-4769-A7B0-ADF0D51D2799}">
      <dgm:prSet/>
      <dgm:spPr>
        <a:ln>
          <a:solidFill>
            <a:srgbClr val="C00000"/>
          </a:solidFill>
        </a:ln>
      </dgm:spPr>
      <dgm:t>
        <a:bodyPr/>
        <a:lstStyle/>
        <a:p>
          <a:endParaRPr lang="fr-FR"/>
        </a:p>
      </dgm:t>
    </dgm:pt>
    <dgm:pt modelId="{9D71DA74-7D1D-4B62-87EB-C7887BD7B1A8}" type="sibTrans" cxnId="{ED6F06B7-0A3B-4769-A7B0-ADF0D51D2799}">
      <dgm:prSet/>
      <dgm:spPr/>
      <dgm:t>
        <a:bodyPr/>
        <a:lstStyle/>
        <a:p>
          <a:endParaRPr lang="fr-FR"/>
        </a:p>
      </dgm:t>
    </dgm:pt>
    <dgm:pt modelId="{CD7A763F-85F3-4CDE-9821-DD2EE873582C}" type="pres">
      <dgm:prSet presAssocID="{A03DB13F-F1FF-4D67-8B7D-6294FBD4050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1FE9909-867C-49A3-B7A5-B11E0FD4B0A7}" type="pres">
      <dgm:prSet presAssocID="{6C23C872-BD3B-4298-BBB8-832227C8785B}" presName="hierRoot1" presStyleCnt="0"/>
      <dgm:spPr/>
    </dgm:pt>
    <dgm:pt modelId="{C43BAAF3-FC09-49FA-99B0-C49C030E1FFB}" type="pres">
      <dgm:prSet presAssocID="{6C23C872-BD3B-4298-BBB8-832227C8785B}" presName="composite" presStyleCnt="0"/>
      <dgm:spPr/>
    </dgm:pt>
    <dgm:pt modelId="{DEFEC798-B8D9-4C26-891B-5F6A49E9BB4A}" type="pres">
      <dgm:prSet presAssocID="{6C23C872-BD3B-4298-BBB8-832227C8785B}" presName="background" presStyleLbl="node0" presStyleIdx="0" presStyleCnt="1"/>
      <dgm:spPr>
        <a:solidFill>
          <a:srgbClr val="C00000"/>
        </a:solidFill>
      </dgm:spPr>
    </dgm:pt>
    <dgm:pt modelId="{46D08BE8-B678-47BD-9093-F4189E8B8264}" type="pres">
      <dgm:prSet presAssocID="{6C23C872-BD3B-4298-BBB8-832227C8785B}" presName="text" presStyleLbl="fgAcc0" presStyleIdx="0" presStyleCnt="1">
        <dgm:presLayoutVars>
          <dgm:chPref val="3"/>
        </dgm:presLayoutVars>
      </dgm:prSet>
      <dgm:spPr/>
    </dgm:pt>
    <dgm:pt modelId="{BE20A273-D22B-494F-BD05-D8E4AB74DACD}" type="pres">
      <dgm:prSet presAssocID="{6C23C872-BD3B-4298-BBB8-832227C8785B}" presName="hierChild2" presStyleCnt="0"/>
      <dgm:spPr/>
    </dgm:pt>
    <dgm:pt modelId="{762BE239-EB0E-4506-A7F5-4182F6E7CD31}" type="pres">
      <dgm:prSet presAssocID="{2EC55957-BABE-4059-B8CE-CE443DE44A64}" presName="Name10" presStyleLbl="parChTrans1D2" presStyleIdx="0" presStyleCnt="2"/>
      <dgm:spPr/>
    </dgm:pt>
    <dgm:pt modelId="{94277F3D-05E8-4624-9C4A-4E039E95CA12}" type="pres">
      <dgm:prSet presAssocID="{D966038E-02ED-48A3-9CA0-3384626EB135}" presName="hierRoot2" presStyleCnt="0"/>
      <dgm:spPr/>
    </dgm:pt>
    <dgm:pt modelId="{CAE72FD9-2272-432D-9204-F950EBBFD66B}" type="pres">
      <dgm:prSet presAssocID="{D966038E-02ED-48A3-9CA0-3384626EB135}" presName="composite2" presStyleCnt="0"/>
      <dgm:spPr/>
    </dgm:pt>
    <dgm:pt modelId="{D7E21B4C-2C6E-4944-AA38-66DF0CA57E62}" type="pres">
      <dgm:prSet presAssocID="{D966038E-02ED-48A3-9CA0-3384626EB135}" presName="background2" presStyleLbl="node2" presStyleIdx="0" presStyleCnt="2"/>
      <dgm:spPr>
        <a:solidFill>
          <a:schemeClr val="accent2">
            <a:lumMod val="75000"/>
          </a:schemeClr>
        </a:solidFill>
      </dgm:spPr>
    </dgm:pt>
    <dgm:pt modelId="{047829C4-3EAD-40C5-97AF-AADA5028FCBC}" type="pres">
      <dgm:prSet presAssocID="{D966038E-02ED-48A3-9CA0-3384626EB135}" presName="text2" presStyleLbl="fgAcc2" presStyleIdx="0" presStyleCnt="2">
        <dgm:presLayoutVars>
          <dgm:chPref val="3"/>
        </dgm:presLayoutVars>
      </dgm:prSet>
      <dgm:spPr/>
    </dgm:pt>
    <dgm:pt modelId="{00272157-F1DF-4BD8-8568-99AA04530766}" type="pres">
      <dgm:prSet presAssocID="{D966038E-02ED-48A3-9CA0-3384626EB135}" presName="hierChild3" presStyleCnt="0"/>
      <dgm:spPr/>
    </dgm:pt>
    <dgm:pt modelId="{FC91CEF9-582A-4407-822D-F24B790388C7}" type="pres">
      <dgm:prSet presAssocID="{A2DA6515-C303-4202-9A7F-581D003FB859}" presName="Name17" presStyleLbl="parChTrans1D3" presStyleIdx="0" presStyleCnt="8"/>
      <dgm:spPr/>
    </dgm:pt>
    <dgm:pt modelId="{E03FEDCD-C938-41B7-9DE9-64AF3E8F239A}" type="pres">
      <dgm:prSet presAssocID="{A6981A53-3D00-436A-8864-D4C66AFFD4DC}" presName="hierRoot3" presStyleCnt="0"/>
      <dgm:spPr/>
    </dgm:pt>
    <dgm:pt modelId="{92E2A37A-82D5-4199-B70D-4774B874B5A7}" type="pres">
      <dgm:prSet presAssocID="{A6981A53-3D00-436A-8864-D4C66AFFD4DC}" presName="composite3" presStyleCnt="0"/>
      <dgm:spPr/>
    </dgm:pt>
    <dgm:pt modelId="{AE2C4973-9648-4127-8A77-61517B445363}" type="pres">
      <dgm:prSet presAssocID="{A6981A53-3D00-436A-8864-D4C66AFFD4DC}" presName="background3" presStyleLbl="node3" presStyleIdx="0" presStyleCnt="8"/>
      <dgm:spPr>
        <a:solidFill>
          <a:schemeClr val="accent2"/>
        </a:solidFill>
      </dgm:spPr>
    </dgm:pt>
    <dgm:pt modelId="{4E157B9F-D8EA-4789-AC82-C53BE34C2F0A}" type="pres">
      <dgm:prSet presAssocID="{A6981A53-3D00-436A-8864-D4C66AFFD4DC}" presName="text3" presStyleLbl="fgAcc3" presStyleIdx="0" presStyleCnt="8">
        <dgm:presLayoutVars>
          <dgm:chPref val="3"/>
        </dgm:presLayoutVars>
      </dgm:prSet>
      <dgm:spPr/>
    </dgm:pt>
    <dgm:pt modelId="{F4311ECB-DDC1-4B98-94EE-A6E5AA2960B4}" type="pres">
      <dgm:prSet presAssocID="{A6981A53-3D00-436A-8864-D4C66AFFD4DC}" presName="hierChild4" presStyleCnt="0"/>
      <dgm:spPr/>
    </dgm:pt>
    <dgm:pt modelId="{EA44CB67-31C9-41FF-8754-947A6B2A4FAB}" type="pres">
      <dgm:prSet presAssocID="{BB6FC777-91BD-4DFD-803E-C60DADFC6E39}" presName="Name17" presStyleLbl="parChTrans1D3" presStyleIdx="1" presStyleCnt="8"/>
      <dgm:spPr/>
    </dgm:pt>
    <dgm:pt modelId="{7E55EA81-C424-432A-A2E8-5763E8D95B74}" type="pres">
      <dgm:prSet presAssocID="{4DF18664-316A-47F6-B3BB-90DB7CF8DC19}" presName="hierRoot3" presStyleCnt="0"/>
      <dgm:spPr/>
    </dgm:pt>
    <dgm:pt modelId="{FC22D891-9E70-4954-B9CE-D18413BEBCEF}" type="pres">
      <dgm:prSet presAssocID="{4DF18664-316A-47F6-B3BB-90DB7CF8DC19}" presName="composite3" presStyleCnt="0"/>
      <dgm:spPr/>
    </dgm:pt>
    <dgm:pt modelId="{E75A8FF4-0915-40AB-82D8-A07F6D750189}" type="pres">
      <dgm:prSet presAssocID="{4DF18664-316A-47F6-B3BB-90DB7CF8DC19}" presName="background3" presStyleLbl="node3" presStyleIdx="1" presStyleCnt="8"/>
      <dgm:spPr>
        <a:solidFill>
          <a:schemeClr val="accent2"/>
        </a:solidFill>
      </dgm:spPr>
    </dgm:pt>
    <dgm:pt modelId="{5915648A-73BA-4925-A3BF-FAC57C06C809}" type="pres">
      <dgm:prSet presAssocID="{4DF18664-316A-47F6-B3BB-90DB7CF8DC19}" presName="text3" presStyleLbl="fgAcc3" presStyleIdx="1" presStyleCnt="8">
        <dgm:presLayoutVars>
          <dgm:chPref val="3"/>
        </dgm:presLayoutVars>
      </dgm:prSet>
      <dgm:spPr/>
    </dgm:pt>
    <dgm:pt modelId="{6BAC5C09-53CA-456B-9AA6-C7FDB7E16575}" type="pres">
      <dgm:prSet presAssocID="{4DF18664-316A-47F6-B3BB-90DB7CF8DC19}" presName="hierChild4" presStyleCnt="0"/>
      <dgm:spPr/>
    </dgm:pt>
    <dgm:pt modelId="{26FF851D-7C0D-40BE-AB85-1E7B5EEF878D}" type="pres">
      <dgm:prSet presAssocID="{866A38E3-1AF4-42A8-B133-F8FBB51B8681}" presName="Name17" presStyleLbl="parChTrans1D3" presStyleIdx="2" presStyleCnt="8"/>
      <dgm:spPr/>
    </dgm:pt>
    <dgm:pt modelId="{BC5D2C91-A8F2-4C73-9C5D-307E798655A9}" type="pres">
      <dgm:prSet presAssocID="{91864A31-6FDC-447A-A178-67553DDA22AC}" presName="hierRoot3" presStyleCnt="0"/>
      <dgm:spPr/>
    </dgm:pt>
    <dgm:pt modelId="{8B3D5630-BCAA-447F-97E7-B92C8E0A89C0}" type="pres">
      <dgm:prSet presAssocID="{91864A31-6FDC-447A-A178-67553DDA22AC}" presName="composite3" presStyleCnt="0"/>
      <dgm:spPr/>
    </dgm:pt>
    <dgm:pt modelId="{1D72CBA5-8C0E-4F64-B7EF-A0E8841E1FC8}" type="pres">
      <dgm:prSet presAssocID="{91864A31-6FDC-447A-A178-67553DDA22AC}" presName="background3" presStyleLbl="node3" presStyleIdx="2" presStyleCnt="8"/>
      <dgm:spPr>
        <a:solidFill>
          <a:schemeClr val="accent2"/>
        </a:solidFill>
      </dgm:spPr>
    </dgm:pt>
    <dgm:pt modelId="{72A41376-2D27-44AF-A39D-FC25469FBD5F}" type="pres">
      <dgm:prSet presAssocID="{91864A31-6FDC-447A-A178-67553DDA22AC}" presName="text3" presStyleLbl="fgAcc3" presStyleIdx="2" presStyleCnt="8">
        <dgm:presLayoutVars>
          <dgm:chPref val="3"/>
        </dgm:presLayoutVars>
      </dgm:prSet>
      <dgm:spPr/>
    </dgm:pt>
    <dgm:pt modelId="{749EFF95-77A9-420A-9BA2-46AC25101211}" type="pres">
      <dgm:prSet presAssocID="{91864A31-6FDC-447A-A178-67553DDA22AC}" presName="hierChild4" presStyleCnt="0"/>
      <dgm:spPr/>
    </dgm:pt>
    <dgm:pt modelId="{C04E68AA-F9E5-4246-8DB1-A3A7666E9690}" type="pres">
      <dgm:prSet presAssocID="{C25BC6A1-2A03-4C03-9C74-444C6F1B86B2}" presName="Name17" presStyleLbl="parChTrans1D3" presStyleIdx="3" presStyleCnt="8"/>
      <dgm:spPr/>
    </dgm:pt>
    <dgm:pt modelId="{B0ED00C7-1435-41D3-AE36-5B6F231C9083}" type="pres">
      <dgm:prSet presAssocID="{6B0F4D4E-9580-487E-B6B9-F8674237EBC5}" presName="hierRoot3" presStyleCnt="0"/>
      <dgm:spPr/>
    </dgm:pt>
    <dgm:pt modelId="{64462FAA-CFDC-442D-AF33-DFAE3A3AEB9F}" type="pres">
      <dgm:prSet presAssocID="{6B0F4D4E-9580-487E-B6B9-F8674237EBC5}" presName="composite3" presStyleCnt="0"/>
      <dgm:spPr/>
    </dgm:pt>
    <dgm:pt modelId="{B6657465-2123-485E-B892-F788E7129945}" type="pres">
      <dgm:prSet presAssocID="{6B0F4D4E-9580-487E-B6B9-F8674237EBC5}" presName="background3" presStyleLbl="node3" presStyleIdx="3" presStyleCnt="8"/>
      <dgm:spPr>
        <a:solidFill>
          <a:schemeClr val="accent2"/>
        </a:solidFill>
      </dgm:spPr>
    </dgm:pt>
    <dgm:pt modelId="{A9A4F15F-858A-47BC-954D-5BD875E3D31A}" type="pres">
      <dgm:prSet presAssocID="{6B0F4D4E-9580-487E-B6B9-F8674237EBC5}" presName="text3" presStyleLbl="fgAcc3" presStyleIdx="3" presStyleCnt="8">
        <dgm:presLayoutVars>
          <dgm:chPref val="3"/>
        </dgm:presLayoutVars>
      </dgm:prSet>
      <dgm:spPr/>
    </dgm:pt>
    <dgm:pt modelId="{054F3112-7A68-4B27-8BE3-472B7D5A4BE8}" type="pres">
      <dgm:prSet presAssocID="{6B0F4D4E-9580-487E-B6B9-F8674237EBC5}" presName="hierChild4" presStyleCnt="0"/>
      <dgm:spPr/>
    </dgm:pt>
    <dgm:pt modelId="{BD469272-C545-40D5-ABC5-CFBC60BD2C82}" type="pres">
      <dgm:prSet presAssocID="{4935162B-5AFC-4B03-AB53-E6EA87120FD0}" presName="Name10" presStyleLbl="parChTrans1D2" presStyleIdx="1" presStyleCnt="2"/>
      <dgm:spPr/>
    </dgm:pt>
    <dgm:pt modelId="{7D0FD3E3-55F4-4905-A120-3CE8516F0B63}" type="pres">
      <dgm:prSet presAssocID="{07FFEA4F-4239-4CD3-A35E-53DF3E86B03A}" presName="hierRoot2" presStyleCnt="0"/>
      <dgm:spPr/>
    </dgm:pt>
    <dgm:pt modelId="{1F112CF8-2916-4E0D-98AF-4C18266BB27A}" type="pres">
      <dgm:prSet presAssocID="{07FFEA4F-4239-4CD3-A35E-53DF3E86B03A}" presName="composite2" presStyleCnt="0"/>
      <dgm:spPr/>
    </dgm:pt>
    <dgm:pt modelId="{56543C01-F9F4-4000-B036-F109DDA7E582}" type="pres">
      <dgm:prSet presAssocID="{07FFEA4F-4239-4CD3-A35E-53DF3E86B03A}" presName="background2" presStyleLbl="node2" presStyleIdx="1" presStyleCnt="2"/>
      <dgm:spPr>
        <a:solidFill>
          <a:schemeClr val="accent6">
            <a:lumMod val="75000"/>
          </a:schemeClr>
        </a:solidFill>
      </dgm:spPr>
    </dgm:pt>
    <dgm:pt modelId="{336DF877-352A-4DD8-AF5F-275599DFC620}" type="pres">
      <dgm:prSet presAssocID="{07FFEA4F-4239-4CD3-A35E-53DF3E86B03A}" presName="text2" presStyleLbl="fgAcc2" presStyleIdx="1" presStyleCnt="2">
        <dgm:presLayoutVars>
          <dgm:chPref val="3"/>
        </dgm:presLayoutVars>
      </dgm:prSet>
      <dgm:spPr/>
    </dgm:pt>
    <dgm:pt modelId="{167DD857-E11A-4C1F-8748-0960D5EA64DE}" type="pres">
      <dgm:prSet presAssocID="{07FFEA4F-4239-4CD3-A35E-53DF3E86B03A}" presName="hierChild3" presStyleCnt="0"/>
      <dgm:spPr/>
    </dgm:pt>
    <dgm:pt modelId="{CA7B4373-FBEE-4A42-81BA-1286D274CA0C}" type="pres">
      <dgm:prSet presAssocID="{E35CF875-3F32-4B36-9C02-50CB7004C8F6}" presName="Name17" presStyleLbl="parChTrans1D3" presStyleIdx="4" presStyleCnt="8"/>
      <dgm:spPr/>
    </dgm:pt>
    <dgm:pt modelId="{650D9A8A-F491-407B-99EE-74E64A2A3118}" type="pres">
      <dgm:prSet presAssocID="{28CD1459-75AE-4A48-B55B-6A64488852B5}" presName="hierRoot3" presStyleCnt="0"/>
      <dgm:spPr/>
    </dgm:pt>
    <dgm:pt modelId="{CCA03EC3-D7DB-4FD5-9D92-5A87291EB5B6}" type="pres">
      <dgm:prSet presAssocID="{28CD1459-75AE-4A48-B55B-6A64488852B5}" presName="composite3" presStyleCnt="0"/>
      <dgm:spPr/>
    </dgm:pt>
    <dgm:pt modelId="{1966C304-5CCF-42E6-B247-69D4A32921D9}" type="pres">
      <dgm:prSet presAssocID="{28CD1459-75AE-4A48-B55B-6A64488852B5}" presName="background3" presStyleLbl="node3" presStyleIdx="4" presStyleCnt="8"/>
      <dgm:spPr>
        <a:solidFill>
          <a:schemeClr val="accent6"/>
        </a:solidFill>
      </dgm:spPr>
    </dgm:pt>
    <dgm:pt modelId="{2BA43C0E-71FE-40D7-AA39-6E73EF660C5E}" type="pres">
      <dgm:prSet presAssocID="{28CD1459-75AE-4A48-B55B-6A64488852B5}" presName="text3" presStyleLbl="fgAcc3" presStyleIdx="4" presStyleCnt="8">
        <dgm:presLayoutVars>
          <dgm:chPref val="3"/>
        </dgm:presLayoutVars>
      </dgm:prSet>
      <dgm:spPr/>
    </dgm:pt>
    <dgm:pt modelId="{4F3053E8-48F0-4116-A720-F3003AD95DEF}" type="pres">
      <dgm:prSet presAssocID="{28CD1459-75AE-4A48-B55B-6A64488852B5}" presName="hierChild4" presStyleCnt="0"/>
      <dgm:spPr/>
    </dgm:pt>
    <dgm:pt modelId="{6736F3CA-768D-44BE-BA2D-49E17E19B12E}" type="pres">
      <dgm:prSet presAssocID="{4F20918D-4D08-4853-8CE9-B9228BD7027C}" presName="Name17" presStyleLbl="parChTrans1D3" presStyleIdx="5" presStyleCnt="8"/>
      <dgm:spPr/>
    </dgm:pt>
    <dgm:pt modelId="{210C4AAD-5112-4891-9B2F-0CA2AF873E91}" type="pres">
      <dgm:prSet presAssocID="{934D65FE-BCD3-47F8-99E0-7D6482B9B994}" presName="hierRoot3" presStyleCnt="0"/>
      <dgm:spPr/>
    </dgm:pt>
    <dgm:pt modelId="{6324DB6F-ADF1-401A-9E1C-AEFA9D62794F}" type="pres">
      <dgm:prSet presAssocID="{934D65FE-BCD3-47F8-99E0-7D6482B9B994}" presName="composite3" presStyleCnt="0"/>
      <dgm:spPr/>
    </dgm:pt>
    <dgm:pt modelId="{D4E46615-17C8-4A4F-BC18-A0FAB8B6D958}" type="pres">
      <dgm:prSet presAssocID="{934D65FE-BCD3-47F8-99E0-7D6482B9B994}" presName="background3" presStyleLbl="node3" presStyleIdx="5" presStyleCnt="8"/>
      <dgm:spPr>
        <a:solidFill>
          <a:schemeClr val="accent6"/>
        </a:solidFill>
      </dgm:spPr>
    </dgm:pt>
    <dgm:pt modelId="{3924FD4B-6357-4603-A1F9-EE34D9D88053}" type="pres">
      <dgm:prSet presAssocID="{934D65FE-BCD3-47F8-99E0-7D6482B9B994}" presName="text3" presStyleLbl="fgAcc3" presStyleIdx="5" presStyleCnt="8">
        <dgm:presLayoutVars>
          <dgm:chPref val="3"/>
        </dgm:presLayoutVars>
      </dgm:prSet>
      <dgm:spPr/>
    </dgm:pt>
    <dgm:pt modelId="{49F2A1CB-362C-4D31-9993-2BAF41923FF8}" type="pres">
      <dgm:prSet presAssocID="{934D65FE-BCD3-47F8-99E0-7D6482B9B994}" presName="hierChild4" presStyleCnt="0"/>
      <dgm:spPr/>
    </dgm:pt>
    <dgm:pt modelId="{15A62468-D7DD-4BDD-A862-1E5AAB4882B9}" type="pres">
      <dgm:prSet presAssocID="{3B55F57F-91D7-4470-8537-BCF654CEDDC5}" presName="Name17" presStyleLbl="parChTrans1D3" presStyleIdx="6" presStyleCnt="8"/>
      <dgm:spPr/>
    </dgm:pt>
    <dgm:pt modelId="{CB8BB0E9-6D8D-4BAA-BADD-C1156E54EFA4}" type="pres">
      <dgm:prSet presAssocID="{25FF0F69-470A-4F49-BDB2-76B29E390D95}" presName="hierRoot3" presStyleCnt="0"/>
      <dgm:spPr/>
    </dgm:pt>
    <dgm:pt modelId="{9E822287-27C1-4C8D-AEE5-6897C9C2A553}" type="pres">
      <dgm:prSet presAssocID="{25FF0F69-470A-4F49-BDB2-76B29E390D95}" presName="composite3" presStyleCnt="0"/>
      <dgm:spPr/>
    </dgm:pt>
    <dgm:pt modelId="{F0EFA7DE-46BB-4B25-AF80-DD126BDACA11}" type="pres">
      <dgm:prSet presAssocID="{25FF0F69-470A-4F49-BDB2-76B29E390D95}" presName="background3" presStyleLbl="node3" presStyleIdx="6" presStyleCnt="8"/>
      <dgm:spPr>
        <a:solidFill>
          <a:schemeClr val="accent6"/>
        </a:solidFill>
      </dgm:spPr>
    </dgm:pt>
    <dgm:pt modelId="{FAD8C10E-93AD-40BF-A0CC-FFA14832CD1F}" type="pres">
      <dgm:prSet presAssocID="{25FF0F69-470A-4F49-BDB2-76B29E390D95}" presName="text3" presStyleLbl="fgAcc3" presStyleIdx="6" presStyleCnt="8">
        <dgm:presLayoutVars>
          <dgm:chPref val="3"/>
        </dgm:presLayoutVars>
      </dgm:prSet>
      <dgm:spPr/>
    </dgm:pt>
    <dgm:pt modelId="{A7A271DF-3F61-43DA-BE03-8D7DEC210487}" type="pres">
      <dgm:prSet presAssocID="{25FF0F69-470A-4F49-BDB2-76B29E390D95}" presName="hierChild4" presStyleCnt="0"/>
      <dgm:spPr/>
    </dgm:pt>
    <dgm:pt modelId="{94571110-F77E-4465-B60D-86791FE9817E}" type="pres">
      <dgm:prSet presAssocID="{E30C377B-81EC-4A79-8018-35ECC9A2445C}" presName="Name17" presStyleLbl="parChTrans1D3" presStyleIdx="7" presStyleCnt="8"/>
      <dgm:spPr/>
    </dgm:pt>
    <dgm:pt modelId="{C2089336-9469-4A71-B83B-20E67DBC666E}" type="pres">
      <dgm:prSet presAssocID="{A037F637-550B-435A-9A08-43A64CCE6C61}" presName="hierRoot3" presStyleCnt="0"/>
      <dgm:spPr/>
    </dgm:pt>
    <dgm:pt modelId="{D15FE48D-186C-42FF-9745-64256D0E7E6B}" type="pres">
      <dgm:prSet presAssocID="{A037F637-550B-435A-9A08-43A64CCE6C61}" presName="composite3" presStyleCnt="0"/>
      <dgm:spPr/>
    </dgm:pt>
    <dgm:pt modelId="{3ADBD31B-819E-4732-88BB-37ECF8327926}" type="pres">
      <dgm:prSet presAssocID="{A037F637-550B-435A-9A08-43A64CCE6C61}" presName="background3" presStyleLbl="node3" presStyleIdx="7" presStyleCnt="8"/>
      <dgm:spPr>
        <a:solidFill>
          <a:schemeClr val="accent6"/>
        </a:solidFill>
      </dgm:spPr>
    </dgm:pt>
    <dgm:pt modelId="{C8D80F90-88D3-4DE7-888F-658DEC88EFD0}" type="pres">
      <dgm:prSet presAssocID="{A037F637-550B-435A-9A08-43A64CCE6C61}" presName="text3" presStyleLbl="fgAcc3" presStyleIdx="7" presStyleCnt="8">
        <dgm:presLayoutVars>
          <dgm:chPref val="3"/>
        </dgm:presLayoutVars>
      </dgm:prSet>
      <dgm:spPr/>
    </dgm:pt>
    <dgm:pt modelId="{67E5AA61-F048-458E-98F1-D710C3EF860D}" type="pres">
      <dgm:prSet presAssocID="{A037F637-550B-435A-9A08-43A64CCE6C61}" presName="hierChild4" presStyleCnt="0"/>
      <dgm:spPr/>
    </dgm:pt>
  </dgm:ptLst>
  <dgm:cxnLst>
    <dgm:cxn modelId="{F8DC0113-AF33-4438-BF1C-7AD21E1179D4}" type="presOf" srcId="{07FFEA4F-4239-4CD3-A35E-53DF3E86B03A}" destId="{336DF877-352A-4DD8-AF5F-275599DFC620}" srcOrd="0" destOrd="0" presId="urn:microsoft.com/office/officeart/2005/8/layout/hierarchy1"/>
    <dgm:cxn modelId="{BA482614-0849-4BD8-9BC0-44F92D9396A5}" srcId="{6C23C872-BD3B-4298-BBB8-832227C8785B}" destId="{07FFEA4F-4239-4CD3-A35E-53DF3E86B03A}" srcOrd="1" destOrd="0" parTransId="{4935162B-5AFC-4B03-AB53-E6EA87120FD0}" sibTransId="{E5AE4F0C-81A4-4317-949F-ED1ED1C47685}"/>
    <dgm:cxn modelId="{389F931E-6727-4816-A6B4-A9825800C008}" type="presOf" srcId="{2EC55957-BABE-4059-B8CE-CE443DE44A64}" destId="{762BE239-EB0E-4506-A7F5-4182F6E7CD31}" srcOrd="0" destOrd="0" presId="urn:microsoft.com/office/officeart/2005/8/layout/hierarchy1"/>
    <dgm:cxn modelId="{02E4C21F-6F4D-4BB1-9EAD-B1CFB8D5EEBC}" type="presOf" srcId="{D966038E-02ED-48A3-9CA0-3384626EB135}" destId="{047829C4-3EAD-40C5-97AF-AADA5028FCBC}" srcOrd="0" destOrd="0" presId="urn:microsoft.com/office/officeart/2005/8/layout/hierarchy1"/>
    <dgm:cxn modelId="{B1A0F621-EC66-48BC-8633-861D86D9DC32}" type="presOf" srcId="{A6981A53-3D00-436A-8864-D4C66AFFD4DC}" destId="{4E157B9F-D8EA-4789-AC82-C53BE34C2F0A}" srcOrd="0" destOrd="0" presId="urn:microsoft.com/office/officeart/2005/8/layout/hierarchy1"/>
    <dgm:cxn modelId="{91E1A424-38D6-45BC-91F7-3AC95B91E377}" srcId="{D966038E-02ED-48A3-9CA0-3384626EB135}" destId="{91864A31-6FDC-447A-A178-67553DDA22AC}" srcOrd="2" destOrd="0" parTransId="{866A38E3-1AF4-42A8-B133-F8FBB51B8681}" sibTransId="{89D0A5FB-0972-465F-AB3D-62944268CD16}"/>
    <dgm:cxn modelId="{E1800A36-32DD-4FBA-9043-CDD1C8120D3B}" srcId="{07FFEA4F-4239-4CD3-A35E-53DF3E86B03A}" destId="{934D65FE-BCD3-47F8-99E0-7D6482B9B994}" srcOrd="1" destOrd="0" parTransId="{4F20918D-4D08-4853-8CE9-B9228BD7027C}" sibTransId="{611670CF-7B96-421C-BB3E-D5609E89476B}"/>
    <dgm:cxn modelId="{45E7F839-7D0F-4E27-963D-314019CB8C43}" type="presOf" srcId="{C25BC6A1-2A03-4C03-9C74-444C6F1B86B2}" destId="{C04E68AA-F9E5-4246-8DB1-A3A7666E9690}" srcOrd="0" destOrd="0" presId="urn:microsoft.com/office/officeart/2005/8/layout/hierarchy1"/>
    <dgm:cxn modelId="{F4867F3B-A6BF-4E7E-8EAD-95E88C32561D}" type="presOf" srcId="{3B55F57F-91D7-4470-8537-BCF654CEDDC5}" destId="{15A62468-D7DD-4BDD-A862-1E5AAB4882B9}" srcOrd="0" destOrd="0" presId="urn:microsoft.com/office/officeart/2005/8/layout/hierarchy1"/>
    <dgm:cxn modelId="{62B53C5F-6EB0-4A42-ACA3-9CE9E2D4E2E1}" type="presOf" srcId="{6B0F4D4E-9580-487E-B6B9-F8674237EBC5}" destId="{A9A4F15F-858A-47BC-954D-5BD875E3D31A}" srcOrd="0" destOrd="0" presId="urn:microsoft.com/office/officeart/2005/8/layout/hierarchy1"/>
    <dgm:cxn modelId="{3656944D-6EC4-463B-8833-8E8DA5524358}" srcId="{07FFEA4F-4239-4CD3-A35E-53DF3E86B03A}" destId="{25FF0F69-470A-4F49-BDB2-76B29E390D95}" srcOrd="2" destOrd="0" parTransId="{3B55F57F-91D7-4470-8537-BCF654CEDDC5}" sibTransId="{A946D2BB-8899-49F2-A9DE-6DFA8A171A6F}"/>
    <dgm:cxn modelId="{CFA47751-2255-45AD-99EC-37E0012A4B65}" type="presOf" srcId="{934D65FE-BCD3-47F8-99E0-7D6482B9B994}" destId="{3924FD4B-6357-4603-A1F9-EE34D9D88053}" srcOrd="0" destOrd="0" presId="urn:microsoft.com/office/officeart/2005/8/layout/hierarchy1"/>
    <dgm:cxn modelId="{6C92C173-2F50-4214-AB6A-1EDB7772561C}" type="presOf" srcId="{25FF0F69-470A-4F49-BDB2-76B29E390D95}" destId="{FAD8C10E-93AD-40BF-A0CC-FFA14832CD1F}" srcOrd="0" destOrd="0" presId="urn:microsoft.com/office/officeart/2005/8/layout/hierarchy1"/>
    <dgm:cxn modelId="{E0889A74-798C-4B9D-91E9-231E6EC27586}" type="presOf" srcId="{4935162B-5AFC-4B03-AB53-E6EA87120FD0}" destId="{BD469272-C545-40D5-ABC5-CFBC60BD2C82}" srcOrd="0" destOrd="0" presId="urn:microsoft.com/office/officeart/2005/8/layout/hierarchy1"/>
    <dgm:cxn modelId="{86E2DA75-9660-4250-AACA-1525CB19DF41}" srcId="{D966038E-02ED-48A3-9CA0-3384626EB135}" destId="{4DF18664-316A-47F6-B3BB-90DB7CF8DC19}" srcOrd="1" destOrd="0" parTransId="{BB6FC777-91BD-4DFD-803E-C60DADFC6E39}" sibTransId="{69CB5B2F-5E1B-4130-B88E-0C5808E5C18F}"/>
    <dgm:cxn modelId="{A0D5CB80-97E6-4B04-9919-AD87E82E9BAC}" type="presOf" srcId="{6C23C872-BD3B-4298-BBB8-832227C8785B}" destId="{46D08BE8-B678-47BD-9093-F4189E8B8264}" srcOrd="0" destOrd="0" presId="urn:microsoft.com/office/officeart/2005/8/layout/hierarchy1"/>
    <dgm:cxn modelId="{48D28F88-2280-4EFE-9E69-3E431B7CBA4D}" type="presOf" srcId="{91864A31-6FDC-447A-A178-67553DDA22AC}" destId="{72A41376-2D27-44AF-A39D-FC25469FBD5F}" srcOrd="0" destOrd="0" presId="urn:microsoft.com/office/officeart/2005/8/layout/hierarchy1"/>
    <dgm:cxn modelId="{500B8B95-610A-4A1F-A760-D5014C75C753}" type="presOf" srcId="{A2DA6515-C303-4202-9A7F-581D003FB859}" destId="{FC91CEF9-582A-4407-822D-F24B790388C7}" srcOrd="0" destOrd="0" presId="urn:microsoft.com/office/officeart/2005/8/layout/hierarchy1"/>
    <dgm:cxn modelId="{9F527998-F70C-436E-B922-5E3299FDE1EB}" srcId="{D966038E-02ED-48A3-9CA0-3384626EB135}" destId="{A6981A53-3D00-436A-8864-D4C66AFFD4DC}" srcOrd="0" destOrd="0" parTransId="{A2DA6515-C303-4202-9A7F-581D003FB859}" sibTransId="{56BAFD70-531A-406D-B8DB-B507A05947EB}"/>
    <dgm:cxn modelId="{4CE40EA5-71BA-40BC-A8DB-AC6344071413}" type="presOf" srcId="{4F20918D-4D08-4853-8CE9-B9228BD7027C}" destId="{6736F3CA-768D-44BE-BA2D-49E17E19B12E}" srcOrd="0" destOrd="0" presId="urn:microsoft.com/office/officeart/2005/8/layout/hierarchy1"/>
    <dgm:cxn modelId="{173068AB-99C3-4A19-B8DF-044F49A16B9C}" srcId="{6C23C872-BD3B-4298-BBB8-832227C8785B}" destId="{D966038E-02ED-48A3-9CA0-3384626EB135}" srcOrd="0" destOrd="0" parTransId="{2EC55957-BABE-4059-B8CE-CE443DE44A64}" sibTransId="{662331D9-CC54-407A-BB02-3B58E2321A72}"/>
    <dgm:cxn modelId="{FBCABDB0-B437-4646-B45E-DBC6EE0E591F}" srcId="{07FFEA4F-4239-4CD3-A35E-53DF3E86B03A}" destId="{28CD1459-75AE-4A48-B55B-6A64488852B5}" srcOrd="0" destOrd="0" parTransId="{E35CF875-3F32-4B36-9C02-50CB7004C8F6}" sibTransId="{B6F674E4-A5BC-4EB8-AF47-C678F5941E42}"/>
    <dgm:cxn modelId="{7D6982B3-CC96-4E46-A5E2-4C886D94AEA6}" type="presOf" srcId="{866A38E3-1AF4-42A8-B133-F8FBB51B8681}" destId="{26FF851D-7C0D-40BE-AB85-1E7B5EEF878D}" srcOrd="0" destOrd="0" presId="urn:microsoft.com/office/officeart/2005/8/layout/hierarchy1"/>
    <dgm:cxn modelId="{ED6F06B7-0A3B-4769-A7B0-ADF0D51D2799}" srcId="{07FFEA4F-4239-4CD3-A35E-53DF3E86B03A}" destId="{A037F637-550B-435A-9A08-43A64CCE6C61}" srcOrd="3" destOrd="0" parTransId="{E30C377B-81EC-4A79-8018-35ECC9A2445C}" sibTransId="{9D71DA74-7D1D-4B62-87EB-C7887BD7B1A8}"/>
    <dgm:cxn modelId="{34CC7DB8-C28C-4D9C-AC5E-82E05942BDC4}" srcId="{A03DB13F-F1FF-4D67-8B7D-6294FBD40501}" destId="{6C23C872-BD3B-4298-BBB8-832227C8785B}" srcOrd="0" destOrd="0" parTransId="{5B8FFA20-C880-4E01-BC32-DDD7FE2A7122}" sibTransId="{7363A276-62ED-4D37-84B1-25FCCCEDB7E7}"/>
    <dgm:cxn modelId="{237A95BA-FD12-4B20-B2C2-D6343099F025}" type="presOf" srcId="{E35CF875-3F32-4B36-9C02-50CB7004C8F6}" destId="{CA7B4373-FBEE-4A42-81BA-1286D274CA0C}" srcOrd="0" destOrd="0" presId="urn:microsoft.com/office/officeart/2005/8/layout/hierarchy1"/>
    <dgm:cxn modelId="{1D930DBB-57FC-4F44-834D-A0E64E99B0F1}" type="presOf" srcId="{E30C377B-81EC-4A79-8018-35ECC9A2445C}" destId="{94571110-F77E-4465-B60D-86791FE9817E}" srcOrd="0" destOrd="0" presId="urn:microsoft.com/office/officeart/2005/8/layout/hierarchy1"/>
    <dgm:cxn modelId="{28585FCE-7466-41DE-9F51-4B29C7FB96A4}" type="presOf" srcId="{4DF18664-316A-47F6-B3BB-90DB7CF8DC19}" destId="{5915648A-73BA-4925-A3BF-FAC57C06C809}" srcOrd="0" destOrd="0" presId="urn:microsoft.com/office/officeart/2005/8/layout/hierarchy1"/>
    <dgm:cxn modelId="{1916E0D8-78B1-40C4-B467-2DC3AD8E6FC0}" type="presOf" srcId="{A03DB13F-F1FF-4D67-8B7D-6294FBD40501}" destId="{CD7A763F-85F3-4CDE-9821-DD2EE873582C}" srcOrd="0" destOrd="0" presId="urn:microsoft.com/office/officeart/2005/8/layout/hierarchy1"/>
    <dgm:cxn modelId="{85D5B6E1-E22B-49B0-9B8E-06311F8E8F49}" srcId="{D966038E-02ED-48A3-9CA0-3384626EB135}" destId="{6B0F4D4E-9580-487E-B6B9-F8674237EBC5}" srcOrd="3" destOrd="0" parTransId="{C25BC6A1-2A03-4C03-9C74-444C6F1B86B2}" sibTransId="{E31A72B4-1459-40F0-9CB0-F19608E45EBE}"/>
    <dgm:cxn modelId="{22594BE2-9B64-4743-95A5-461EA152FCE2}" type="presOf" srcId="{A037F637-550B-435A-9A08-43A64CCE6C61}" destId="{C8D80F90-88D3-4DE7-888F-658DEC88EFD0}" srcOrd="0" destOrd="0" presId="urn:microsoft.com/office/officeart/2005/8/layout/hierarchy1"/>
    <dgm:cxn modelId="{B0A75BE9-04F9-45E5-AB39-09B68546324B}" type="presOf" srcId="{BB6FC777-91BD-4DFD-803E-C60DADFC6E39}" destId="{EA44CB67-31C9-41FF-8754-947A6B2A4FAB}" srcOrd="0" destOrd="0" presId="urn:microsoft.com/office/officeart/2005/8/layout/hierarchy1"/>
    <dgm:cxn modelId="{F47CE1EF-64F0-4559-B006-C7A320713AF2}" type="presOf" srcId="{28CD1459-75AE-4A48-B55B-6A64488852B5}" destId="{2BA43C0E-71FE-40D7-AA39-6E73EF660C5E}" srcOrd="0" destOrd="0" presId="urn:microsoft.com/office/officeart/2005/8/layout/hierarchy1"/>
    <dgm:cxn modelId="{6BC20CDB-3F7B-4D28-900F-560FE812F381}" type="presParOf" srcId="{CD7A763F-85F3-4CDE-9821-DD2EE873582C}" destId="{41FE9909-867C-49A3-B7A5-B11E0FD4B0A7}" srcOrd="0" destOrd="0" presId="urn:microsoft.com/office/officeart/2005/8/layout/hierarchy1"/>
    <dgm:cxn modelId="{B98A3034-3D97-422A-A464-EE1EABA313CC}" type="presParOf" srcId="{41FE9909-867C-49A3-B7A5-B11E0FD4B0A7}" destId="{C43BAAF3-FC09-49FA-99B0-C49C030E1FFB}" srcOrd="0" destOrd="0" presId="urn:microsoft.com/office/officeart/2005/8/layout/hierarchy1"/>
    <dgm:cxn modelId="{F4C1B7F6-17DA-47AE-80FE-3BA48642F04F}" type="presParOf" srcId="{C43BAAF3-FC09-49FA-99B0-C49C030E1FFB}" destId="{DEFEC798-B8D9-4C26-891B-5F6A49E9BB4A}" srcOrd="0" destOrd="0" presId="urn:microsoft.com/office/officeart/2005/8/layout/hierarchy1"/>
    <dgm:cxn modelId="{C3792FEE-5898-4A6D-AE02-04BBFB1E76C6}" type="presParOf" srcId="{C43BAAF3-FC09-49FA-99B0-C49C030E1FFB}" destId="{46D08BE8-B678-47BD-9093-F4189E8B8264}" srcOrd="1" destOrd="0" presId="urn:microsoft.com/office/officeart/2005/8/layout/hierarchy1"/>
    <dgm:cxn modelId="{7F36B4B4-E160-44EB-BBA4-AD69C470022D}" type="presParOf" srcId="{41FE9909-867C-49A3-B7A5-B11E0FD4B0A7}" destId="{BE20A273-D22B-494F-BD05-D8E4AB74DACD}" srcOrd="1" destOrd="0" presId="urn:microsoft.com/office/officeart/2005/8/layout/hierarchy1"/>
    <dgm:cxn modelId="{B8B2D1B0-8152-4C7F-A61A-84531472CF47}" type="presParOf" srcId="{BE20A273-D22B-494F-BD05-D8E4AB74DACD}" destId="{762BE239-EB0E-4506-A7F5-4182F6E7CD31}" srcOrd="0" destOrd="0" presId="urn:microsoft.com/office/officeart/2005/8/layout/hierarchy1"/>
    <dgm:cxn modelId="{E94784BC-FE9F-41FE-90D8-2F8FD40C0F49}" type="presParOf" srcId="{BE20A273-D22B-494F-BD05-D8E4AB74DACD}" destId="{94277F3D-05E8-4624-9C4A-4E039E95CA12}" srcOrd="1" destOrd="0" presId="urn:microsoft.com/office/officeart/2005/8/layout/hierarchy1"/>
    <dgm:cxn modelId="{7C352936-D1B9-4FEC-A23A-019B6B457743}" type="presParOf" srcId="{94277F3D-05E8-4624-9C4A-4E039E95CA12}" destId="{CAE72FD9-2272-432D-9204-F950EBBFD66B}" srcOrd="0" destOrd="0" presId="urn:microsoft.com/office/officeart/2005/8/layout/hierarchy1"/>
    <dgm:cxn modelId="{5C02B84C-5B86-4DF5-9F42-8E156B4E347A}" type="presParOf" srcId="{CAE72FD9-2272-432D-9204-F950EBBFD66B}" destId="{D7E21B4C-2C6E-4944-AA38-66DF0CA57E62}" srcOrd="0" destOrd="0" presId="urn:microsoft.com/office/officeart/2005/8/layout/hierarchy1"/>
    <dgm:cxn modelId="{FF661CCC-E9D1-4EBE-92CA-2B71FA7870A5}" type="presParOf" srcId="{CAE72FD9-2272-432D-9204-F950EBBFD66B}" destId="{047829C4-3EAD-40C5-97AF-AADA5028FCBC}" srcOrd="1" destOrd="0" presId="urn:microsoft.com/office/officeart/2005/8/layout/hierarchy1"/>
    <dgm:cxn modelId="{6980472C-8EB8-4D5E-9915-885A77012A18}" type="presParOf" srcId="{94277F3D-05E8-4624-9C4A-4E039E95CA12}" destId="{00272157-F1DF-4BD8-8568-99AA04530766}" srcOrd="1" destOrd="0" presId="urn:microsoft.com/office/officeart/2005/8/layout/hierarchy1"/>
    <dgm:cxn modelId="{4FF5DEF7-3D02-4C48-8381-4BEDF914E6F8}" type="presParOf" srcId="{00272157-F1DF-4BD8-8568-99AA04530766}" destId="{FC91CEF9-582A-4407-822D-F24B790388C7}" srcOrd="0" destOrd="0" presId="urn:microsoft.com/office/officeart/2005/8/layout/hierarchy1"/>
    <dgm:cxn modelId="{4E4B79E6-BEED-4100-90C9-A41742D24C40}" type="presParOf" srcId="{00272157-F1DF-4BD8-8568-99AA04530766}" destId="{E03FEDCD-C938-41B7-9DE9-64AF3E8F239A}" srcOrd="1" destOrd="0" presId="urn:microsoft.com/office/officeart/2005/8/layout/hierarchy1"/>
    <dgm:cxn modelId="{A5C840F8-999F-42C2-9D8F-CC5C18D05833}" type="presParOf" srcId="{E03FEDCD-C938-41B7-9DE9-64AF3E8F239A}" destId="{92E2A37A-82D5-4199-B70D-4774B874B5A7}" srcOrd="0" destOrd="0" presId="urn:microsoft.com/office/officeart/2005/8/layout/hierarchy1"/>
    <dgm:cxn modelId="{AE160EE6-ECB6-41B9-A608-4BED02F91607}" type="presParOf" srcId="{92E2A37A-82D5-4199-B70D-4774B874B5A7}" destId="{AE2C4973-9648-4127-8A77-61517B445363}" srcOrd="0" destOrd="0" presId="urn:microsoft.com/office/officeart/2005/8/layout/hierarchy1"/>
    <dgm:cxn modelId="{68BBB021-C573-4A00-81D8-A2EF2354329E}" type="presParOf" srcId="{92E2A37A-82D5-4199-B70D-4774B874B5A7}" destId="{4E157B9F-D8EA-4789-AC82-C53BE34C2F0A}" srcOrd="1" destOrd="0" presId="urn:microsoft.com/office/officeart/2005/8/layout/hierarchy1"/>
    <dgm:cxn modelId="{70B34B38-AB1E-4AE4-9E29-232C55AAA9DA}" type="presParOf" srcId="{E03FEDCD-C938-41B7-9DE9-64AF3E8F239A}" destId="{F4311ECB-DDC1-4B98-94EE-A6E5AA2960B4}" srcOrd="1" destOrd="0" presId="urn:microsoft.com/office/officeart/2005/8/layout/hierarchy1"/>
    <dgm:cxn modelId="{1043CD39-DC4F-4487-B210-6C2B562ECA63}" type="presParOf" srcId="{00272157-F1DF-4BD8-8568-99AA04530766}" destId="{EA44CB67-31C9-41FF-8754-947A6B2A4FAB}" srcOrd="2" destOrd="0" presId="urn:microsoft.com/office/officeart/2005/8/layout/hierarchy1"/>
    <dgm:cxn modelId="{8252B4C2-D83E-4900-8A18-D6CA28D36D5C}" type="presParOf" srcId="{00272157-F1DF-4BD8-8568-99AA04530766}" destId="{7E55EA81-C424-432A-A2E8-5763E8D95B74}" srcOrd="3" destOrd="0" presId="urn:microsoft.com/office/officeart/2005/8/layout/hierarchy1"/>
    <dgm:cxn modelId="{E8585035-6AE5-42C4-86B7-6B916891D70C}" type="presParOf" srcId="{7E55EA81-C424-432A-A2E8-5763E8D95B74}" destId="{FC22D891-9E70-4954-B9CE-D18413BEBCEF}" srcOrd="0" destOrd="0" presId="urn:microsoft.com/office/officeart/2005/8/layout/hierarchy1"/>
    <dgm:cxn modelId="{4EDC9204-6879-4EDF-A840-A564687B7A69}" type="presParOf" srcId="{FC22D891-9E70-4954-B9CE-D18413BEBCEF}" destId="{E75A8FF4-0915-40AB-82D8-A07F6D750189}" srcOrd="0" destOrd="0" presId="urn:microsoft.com/office/officeart/2005/8/layout/hierarchy1"/>
    <dgm:cxn modelId="{FD04CA1E-B63D-4FFC-80C4-4E1C6AE9A9CA}" type="presParOf" srcId="{FC22D891-9E70-4954-B9CE-D18413BEBCEF}" destId="{5915648A-73BA-4925-A3BF-FAC57C06C809}" srcOrd="1" destOrd="0" presId="urn:microsoft.com/office/officeart/2005/8/layout/hierarchy1"/>
    <dgm:cxn modelId="{BFC935B1-007C-462A-8BAC-9CB69A74612E}" type="presParOf" srcId="{7E55EA81-C424-432A-A2E8-5763E8D95B74}" destId="{6BAC5C09-53CA-456B-9AA6-C7FDB7E16575}" srcOrd="1" destOrd="0" presId="urn:microsoft.com/office/officeart/2005/8/layout/hierarchy1"/>
    <dgm:cxn modelId="{325C2BB3-A3EA-47FB-A6CB-5BE37C4B4D15}" type="presParOf" srcId="{00272157-F1DF-4BD8-8568-99AA04530766}" destId="{26FF851D-7C0D-40BE-AB85-1E7B5EEF878D}" srcOrd="4" destOrd="0" presId="urn:microsoft.com/office/officeart/2005/8/layout/hierarchy1"/>
    <dgm:cxn modelId="{F3780B1F-1843-44BE-A696-44E06D1D57E5}" type="presParOf" srcId="{00272157-F1DF-4BD8-8568-99AA04530766}" destId="{BC5D2C91-A8F2-4C73-9C5D-307E798655A9}" srcOrd="5" destOrd="0" presId="urn:microsoft.com/office/officeart/2005/8/layout/hierarchy1"/>
    <dgm:cxn modelId="{349B46F1-6313-422A-A934-FBBAC0A37DAB}" type="presParOf" srcId="{BC5D2C91-A8F2-4C73-9C5D-307E798655A9}" destId="{8B3D5630-BCAA-447F-97E7-B92C8E0A89C0}" srcOrd="0" destOrd="0" presId="urn:microsoft.com/office/officeart/2005/8/layout/hierarchy1"/>
    <dgm:cxn modelId="{A65F0BE7-5FAA-4D36-97CA-FB620B746C6B}" type="presParOf" srcId="{8B3D5630-BCAA-447F-97E7-B92C8E0A89C0}" destId="{1D72CBA5-8C0E-4F64-B7EF-A0E8841E1FC8}" srcOrd="0" destOrd="0" presId="urn:microsoft.com/office/officeart/2005/8/layout/hierarchy1"/>
    <dgm:cxn modelId="{A39278D9-7C2D-46EA-ACAE-AFE946F2C2E3}" type="presParOf" srcId="{8B3D5630-BCAA-447F-97E7-B92C8E0A89C0}" destId="{72A41376-2D27-44AF-A39D-FC25469FBD5F}" srcOrd="1" destOrd="0" presId="urn:microsoft.com/office/officeart/2005/8/layout/hierarchy1"/>
    <dgm:cxn modelId="{4B8493F5-3EA0-4D55-9FDC-50397E191510}" type="presParOf" srcId="{BC5D2C91-A8F2-4C73-9C5D-307E798655A9}" destId="{749EFF95-77A9-420A-9BA2-46AC25101211}" srcOrd="1" destOrd="0" presId="urn:microsoft.com/office/officeart/2005/8/layout/hierarchy1"/>
    <dgm:cxn modelId="{F262245E-3A8F-4638-B7DD-2B3EFCB2D9FD}" type="presParOf" srcId="{00272157-F1DF-4BD8-8568-99AA04530766}" destId="{C04E68AA-F9E5-4246-8DB1-A3A7666E9690}" srcOrd="6" destOrd="0" presId="urn:microsoft.com/office/officeart/2005/8/layout/hierarchy1"/>
    <dgm:cxn modelId="{A209654E-F65C-438A-850B-9AFB320149BB}" type="presParOf" srcId="{00272157-F1DF-4BD8-8568-99AA04530766}" destId="{B0ED00C7-1435-41D3-AE36-5B6F231C9083}" srcOrd="7" destOrd="0" presId="urn:microsoft.com/office/officeart/2005/8/layout/hierarchy1"/>
    <dgm:cxn modelId="{D0EA8DD9-4F27-484D-AC94-C69E3F5C0BE7}" type="presParOf" srcId="{B0ED00C7-1435-41D3-AE36-5B6F231C9083}" destId="{64462FAA-CFDC-442D-AF33-DFAE3A3AEB9F}" srcOrd="0" destOrd="0" presId="urn:microsoft.com/office/officeart/2005/8/layout/hierarchy1"/>
    <dgm:cxn modelId="{4951BE6F-DCBC-4262-92C3-F393DDB17921}" type="presParOf" srcId="{64462FAA-CFDC-442D-AF33-DFAE3A3AEB9F}" destId="{B6657465-2123-485E-B892-F788E7129945}" srcOrd="0" destOrd="0" presId="urn:microsoft.com/office/officeart/2005/8/layout/hierarchy1"/>
    <dgm:cxn modelId="{F7426C6F-0FE5-419B-9F8A-BDFA44C42539}" type="presParOf" srcId="{64462FAA-CFDC-442D-AF33-DFAE3A3AEB9F}" destId="{A9A4F15F-858A-47BC-954D-5BD875E3D31A}" srcOrd="1" destOrd="0" presId="urn:microsoft.com/office/officeart/2005/8/layout/hierarchy1"/>
    <dgm:cxn modelId="{55A80FB1-72AE-449C-9AF0-0E18334ECF5F}" type="presParOf" srcId="{B0ED00C7-1435-41D3-AE36-5B6F231C9083}" destId="{054F3112-7A68-4B27-8BE3-472B7D5A4BE8}" srcOrd="1" destOrd="0" presId="urn:microsoft.com/office/officeart/2005/8/layout/hierarchy1"/>
    <dgm:cxn modelId="{BBB51F02-D2FB-48D2-8495-BFFC9C62600F}" type="presParOf" srcId="{BE20A273-D22B-494F-BD05-D8E4AB74DACD}" destId="{BD469272-C545-40D5-ABC5-CFBC60BD2C82}" srcOrd="2" destOrd="0" presId="urn:microsoft.com/office/officeart/2005/8/layout/hierarchy1"/>
    <dgm:cxn modelId="{0B8C67F6-3DD7-4A0B-8A50-4FA05479FA45}" type="presParOf" srcId="{BE20A273-D22B-494F-BD05-D8E4AB74DACD}" destId="{7D0FD3E3-55F4-4905-A120-3CE8516F0B63}" srcOrd="3" destOrd="0" presId="urn:microsoft.com/office/officeart/2005/8/layout/hierarchy1"/>
    <dgm:cxn modelId="{FF2C434B-1C3A-4F78-9CAF-B4C72B1B53FF}" type="presParOf" srcId="{7D0FD3E3-55F4-4905-A120-3CE8516F0B63}" destId="{1F112CF8-2916-4E0D-98AF-4C18266BB27A}" srcOrd="0" destOrd="0" presId="urn:microsoft.com/office/officeart/2005/8/layout/hierarchy1"/>
    <dgm:cxn modelId="{95D142E8-4E87-4F71-AEF1-5BEF0A225C97}" type="presParOf" srcId="{1F112CF8-2916-4E0D-98AF-4C18266BB27A}" destId="{56543C01-F9F4-4000-B036-F109DDA7E582}" srcOrd="0" destOrd="0" presId="urn:microsoft.com/office/officeart/2005/8/layout/hierarchy1"/>
    <dgm:cxn modelId="{15202253-A877-4242-B435-8932B28BC72B}" type="presParOf" srcId="{1F112CF8-2916-4E0D-98AF-4C18266BB27A}" destId="{336DF877-352A-4DD8-AF5F-275599DFC620}" srcOrd="1" destOrd="0" presId="urn:microsoft.com/office/officeart/2005/8/layout/hierarchy1"/>
    <dgm:cxn modelId="{078D9993-CF87-4F54-AEC4-4CBAF0C00D35}" type="presParOf" srcId="{7D0FD3E3-55F4-4905-A120-3CE8516F0B63}" destId="{167DD857-E11A-4C1F-8748-0960D5EA64DE}" srcOrd="1" destOrd="0" presId="urn:microsoft.com/office/officeart/2005/8/layout/hierarchy1"/>
    <dgm:cxn modelId="{62EA5AEB-60FD-468C-8D1F-80FA15B79852}" type="presParOf" srcId="{167DD857-E11A-4C1F-8748-0960D5EA64DE}" destId="{CA7B4373-FBEE-4A42-81BA-1286D274CA0C}" srcOrd="0" destOrd="0" presId="urn:microsoft.com/office/officeart/2005/8/layout/hierarchy1"/>
    <dgm:cxn modelId="{E77D915F-04C0-473F-8636-2BD3EEEE3E50}" type="presParOf" srcId="{167DD857-E11A-4C1F-8748-0960D5EA64DE}" destId="{650D9A8A-F491-407B-99EE-74E64A2A3118}" srcOrd="1" destOrd="0" presId="urn:microsoft.com/office/officeart/2005/8/layout/hierarchy1"/>
    <dgm:cxn modelId="{385E4B6C-3663-4A94-B807-62DFB2F12042}" type="presParOf" srcId="{650D9A8A-F491-407B-99EE-74E64A2A3118}" destId="{CCA03EC3-D7DB-4FD5-9D92-5A87291EB5B6}" srcOrd="0" destOrd="0" presId="urn:microsoft.com/office/officeart/2005/8/layout/hierarchy1"/>
    <dgm:cxn modelId="{136584E8-D194-4426-A7DB-857CAF1A095B}" type="presParOf" srcId="{CCA03EC3-D7DB-4FD5-9D92-5A87291EB5B6}" destId="{1966C304-5CCF-42E6-B247-69D4A32921D9}" srcOrd="0" destOrd="0" presId="urn:microsoft.com/office/officeart/2005/8/layout/hierarchy1"/>
    <dgm:cxn modelId="{3DDD1FED-11D9-44A6-AB5B-C4DB8FF00B85}" type="presParOf" srcId="{CCA03EC3-D7DB-4FD5-9D92-5A87291EB5B6}" destId="{2BA43C0E-71FE-40D7-AA39-6E73EF660C5E}" srcOrd="1" destOrd="0" presId="urn:microsoft.com/office/officeart/2005/8/layout/hierarchy1"/>
    <dgm:cxn modelId="{1CA0951B-743D-4733-AB25-444402DD1CFE}" type="presParOf" srcId="{650D9A8A-F491-407B-99EE-74E64A2A3118}" destId="{4F3053E8-48F0-4116-A720-F3003AD95DEF}" srcOrd="1" destOrd="0" presId="urn:microsoft.com/office/officeart/2005/8/layout/hierarchy1"/>
    <dgm:cxn modelId="{BC175764-41C4-418E-9F61-57B0182D1841}" type="presParOf" srcId="{167DD857-E11A-4C1F-8748-0960D5EA64DE}" destId="{6736F3CA-768D-44BE-BA2D-49E17E19B12E}" srcOrd="2" destOrd="0" presId="urn:microsoft.com/office/officeart/2005/8/layout/hierarchy1"/>
    <dgm:cxn modelId="{C08E7C42-0927-4499-A36E-ACFD3DA71943}" type="presParOf" srcId="{167DD857-E11A-4C1F-8748-0960D5EA64DE}" destId="{210C4AAD-5112-4891-9B2F-0CA2AF873E91}" srcOrd="3" destOrd="0" presId="urn:microsoft.com/office/officeart/2005/8/layout/hierarchy1"/>
    <dgm:cxn modelId="{1E7C0ADB-CC1F-4DF6-B7D6-BBEF03C2D40D}" type="presParOf" srcId="{210C4AAD-5112-4891-9B2F-0CA2AF873E91}" destId="{6324DB6F-ADF1-401A-9E1C-AEFA9D62794F}" srcOrd="0" destOrd="0" presId="urn:microsoft.com/office/officeart/2005/8/layout/hierarchy1"/>
    <dgm:cxn modelId="{8E4B31B2-2B10-497E-AF81-D2F75228FCE1}" type="presParOf" srcId="{6324DB6F-ADF1-401A-9E1C-AEFA9D62794F}" destId="{D4E46615-17C8-4A4F-BC18-A0FAB8B6D958}" srcOrd="0" destOrd="0" presId="urn:microsoft.com/office/officeart/2005/8/layout/hierarchy1"/>
    <dgm:cxn modelId="{9C6EA81C-4030-41F5-820C-EB4067AFA2E6}" type="presParOf" srcId="{6324DB6F-ADF1-401A-9E1C-AEFA9D62794F}" destId="{3924FD4B-6357-4603-A1F9-EE34D9D88053}" srcOrd="1" destOrd="0" presId="urn:microsoft.com/office/officeart/2005/8/layout/hierarchy1"/>
    <dgm:cxn modelId="{6C238F07-F375-40F0-84B3-B8C9A70735A8}" type="presParOf" srcId="{210C4AAD-5112-4891-9B2F-0CA2AF873E91}" destId="{49F2A1CB-362C-4D31-9993-2BAF41923FF8}" srcOrd="1" destOrd="0" presId="urn:microsoft.com/office/officeart/2005/8/layout/hierarchy1"/>
    <dgm:cxn modelId="{7CF00383-B1CA-4FE0-AB6C-EEAE137671EF}" type="presParOf" srcId="{167DD857-E11A-4C1F-8748-0960D5EA64DE}" destId="{15A62468-D7DD-4BDD-A862-1E5AAB4882B9}" srcOrd="4" destOrd="0" presId="urn:microsoft.com/office/officeart/2005/8/layout/hierarchy1"/>
    <dgm:cxn modelId="{5854F5E8-FF8A-49D2-ADDC-61F5AFAC25B0}" type="presParOf" srcId="{167DD857-E11A-4C1F-8748-0960D5EA64DE}" destId="{CB8BB0E9-6D8D-4BAA-BADD-C1156E54EFA4}" srcOrd="5" destOrd="0" presId="urn:microsoft.com/office/officeart/2005/8/layout/hierarchy1"/>
    <dgm:cxn modelId="{1E270F07-C8CF-4401-BBAD-7FE1E416FEDB}" type="presParOf" srcId="{CB8BB0E9-6D8D-4BAA-BADD-C1156E54EFA4}" destId="{9E822287-27C1-4C8D-AEE5-6897C9C2A553}" srcOrd="0" destOrd="0" presId="urn:microsoft.com/office/officeart/2005/8/layout/hierarchy1"/>
    <dgm:cxn modelId="{4C20DB29-F32F-4415-85BD-BF7D32BCEFAB}" type="presParOf" srcId="{9E822287-27C1-4C8D-AEE5-6897C9C2A553}" destId="{F0EFA7DE-46BB-4B25-AF80-DD126BDACA11}" srcOrd="0" destOrd="0" presId="urn:microsoft.com/office/officeart/2005/8/layout/hierarchy1"/>
    <dgm:cxn modelId="{520BED7A-633B-40D5-B31E-7288B2E4E54A}" type="presParOf" srcId="{9E822287-27C1-4C8D-AEE5-6897C9C2A553}" destId="{FAD8C10E-93AD-40BF-A0CC-FFA14832CD1F}" srcOrd="1" destOrd="0" presId="urn:microsoft.com/office/officeart/2005/8/layout/hierarchy1"/>
    <dgm:cxn modelId="{D220BF08-D303-4A84-902A-25139C1E1498}" type="presParOf" srcId="{CB8BB0E9-6D8D-4BAA-BADD-C1156E54EFA4}" destId="{A7A271DF-3F61-43DA-BE03-8D7DEC210487}" srcOrd="1" destOrd="0" presId="urn:microsoft.com/office/officeart/2005/8/layout/hierarchy1"/>
    <dgm:cxn modelId="{6014C351-7C60-48A3-A52D-7DBA55332884}" type="presParOf" srcId="{167DD857-E11A-4C1F-8748-0960D5EA64DE}" destId="{94571110-F77E-4465-B60D-86791FE9817E}" srcOrd="6" destOrd="0" presId="urn:microsoft.com/office/officeart/2005/8/layout/hierarchy1"/>
    <dgm:cxn modelId="{6AE8A5E8-EA5D-4D6D-A43F-8AF58F98882C}" type="presParOf" srcId="{167DD857-E11A-4C1F-8748-0960D5EA64DE}" destId="{C2089336-9469-4A71-B83B-20E67DBC666E}" srcOrd="7" destOrd="0" presId="urn:microsoft.com/office/officeart/2005/8/layout/hierarchy1"/>
    <dgm:cxn modelId="{80663822-6A97-45E8-A207-7FA88A331514}" type="presParOf" srcId="{C2089336-9469-4A71-B83B-20E67DBC666E}" destId="{D15FE48D-186C-42FF-9745-64256D0E7E6B}" srcOrd="0" destOrd="0" presId="urn:microsoft.com/office/officeart/2005/8/layout/hierarchy1"/>
    <dgm:cxn modelId="{68CAF261-6C94-4CA8-80D4-7F32778B142B}" type="presParOf" srcId="{D15FE48D-186C-42FF-9745-64256D0E7E6B}" destId="{3ADBD31B-819E-4732-88BB-37ECF8327926}" srcOrd="0" destOrd="0" presId="urn:microsoft.com/office/officeart/2005/8/layout/hierarchy1"/>
    <dgm:cxn modelId="{5B999028-5F87-4A46-9312-BCB29B57E014}" type="presParOf" srcId="{D15FE48D-186C-42FF-9745-64256D0E7E6B}" destId="{C8D80F90-88D3-4DE7-888F-658DEC88EFD0}" srcOrd="1" destOrd="0" presId="urn:microsoft.com/office/officeart/2005/8/layout/hierarchy1"/>
    <dgm:cxn modelId="{99FB72C2-4216-44CA-B87E-02DD83A4562C}" type="presParOf" srcId="{C2089336-9469-4A71-B83B-20E67DBC666E}" destId="{67E5AA61-F048-458E-98F1-D710C3EF860D}" srcOrd="1" destOrd="0" presId="urn:microsoft.com/office/officeart/2005/8/layout/hierarchy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60523D-A551-4B31-9A81-15C7997B91CD}" type="doc">
      <dgm:prSet loTypeId="urn:microsoft.com/office/officeart/2005/8/layout/bProcess4" loCatId="process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fr-FR"/>
        </a:p>
      </dgm:t>
    </dgm:pt>
    <dgm:pt modelId="{8A8DD9E9-B8A5-4DCB-8CE0-1A7098F229C1}">
      <dgm:prSet phldrT="[Texte]" custT="1"/>
      <dgm:spPr>
        <a:xfrm>
          <a:off x="3389" y="114460"/>
          <a:ext cx="1323361" cy="794016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  <a:alpha val="90000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u="none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9 FEVRIER</a:t>
          </a: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Atelier 1.1</a:t>
          </a: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i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Démarrage</a:t>
          </a:r>
        </a:p>
      </dgm:t>
    </dgm:pt>
    <dgm:pt modelId="{1988BB5D-8A66-4557-B23D-87DF68BB4FE1}" type="parTrans" cxnId="{EE14F2BD-BD58-4CB1-B0C3-EC52CB44F28F}">
      <dgm:prSet/>
      <dgm:spPr/>
      <dgm:t>
        <a:bodyPr/>
        <a:lstStyle/>
        <a:p>
          <a:endParaRPr lang="fr-FR"/>
        </a:p>
      </dgm:t>
    </dgm:pt>
    <dgm:pt modelId="{D31ABFC0-063B-4EFD-8897-0F2A5314031A}" type="sibTrans" cxnId="{EE14F2BD-BD58-4CB1-B0C3-EC52CB44F28F}">
      <dgm:prSet/>
      <dgm:spPr>
        <a:xfrm rot="5411824">
          <a:off x="-222689" y="746660"/>
          <a:ext cx="985319" cy="119102"/>
        </a:xfrm>
        <a:prstGeom prst="rect">
          <a:avLst/>
        </a:prstGeom>
        <a:solidFill>
          <a:schemeClr val="tx1"/>
        </a:solidFill>
        <a:ln>
          <a:noFill/>
        </a:ln>
        <a:effectLst/>
      </dgm:spPr>
      <dgm:t>
        <a:bodyPr/>
        <a:lstStyle/>
        <a:p>
          <a:endParaRPr lang="fr-FR"/>
        </a:p>
      </dgm:t>
    </dgm:pt>
    <dgm:pt modelId="{D6196694-6B36-4FBE-B258-CC77C713C021}">
      <dgm:prSet phldrT="[Texte]" custT="1"/>
      <dgm:spPr>
        <a:xfrm>
          <a:off x="0" y="1106981"/>
          <a:ext cx="1323361" cy="794016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  <a:alpha val="86923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  <a:buNone/>
          </a:pPr>
          <a:endParaRPr lang="fr-FR" sz="8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15 MARS </a:t>
          </a: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Atelier 2.1</a:t>
          </a: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i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Valeurs et culture</a:t>
          </a:r>
          <a:br>
            <a:rPr lang="fr-FR" sz="900" b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</a:br>
          <a:br>
            <a:rPr lang="fr-FR" sz="6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</a:br>
          <a:endParaRPr lang="fr-FR" sz="6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BFD5451B-BA77-4B74-BE1C-28737DEEFFE4}" type="parTrans" cxnId="{1F1FFC2E-622A-4B25-9AC7-2F8CF36CA543}">
      <dgm:prSet/>
      <dgm:spPr/>
      <dgm:t>
        <a:bodyPr/>
        <a:lstStyle/>
        <a:p>
          <a:endParaRPr lang="fr-FR"/>
        </a:p>
      </dgm:t>
    </dgm:pt>
    <dgm:pt modelId="{ADD58B39-0647-4FF3-81ED-ABFC5C61DAAB}" type="sibTrans" cxnId="{1F1FFC2E-622A-4B25-9AC7-2F8CF36CA543}">
      <dgm:prSet/>
      <dgm:spPr>
        <a:xfrm rot="5400000">
          <a:off x="-232797" y="1747597"/>
          <a:ext cx="1002146" cy="119102"/>
        </a:xfrm>
        <a:prstGeom prst="rect">
          <a:avLst/>
        </a:prstGeom>
        <a:solidFill>
          <a:schemeClr val="tx1"/>
        </a:solidFill>
        <a:ln>
          <a:noFill/>
        </a:ln>
        <a:effectLst/>
      </dgm:spPr>
      <dgm:t>
        <a:bodyPr/>
        <a:lstStyle/>
        <a:p>
          <a:endParaRPr lang="fr-FR"/>
        </a:p>
      </dgm:t>
    </dgm:pt>
    <dgm:pt modelId="{3EA0BAD9-CCD9-4A8F-8699-23A34F60EB6B}">
      <dgm:prSet phldrT="[Texte]" custT="1"/>
      <dgm:spPr>
        <a:xfrm>
          <a:off x="0" y="2116335"/>
          <a:ext cx="1323361" cy="794016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  <a:alpha val="83846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12 AVRIL</a:t>
          </a:r>
          <a:endParaRPr lang="fr-FR" sz="1100" b="1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Atelier 3.1</a:t>
          </a: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i="1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Promesse employeur</a:t>
          </a:r>
        </a:p>
      </dgm:t>
    </dgm:pt>
    <dgm:pt modelId="{FFB32357-3212-42E6-B085-A6014FD6C21E}" type="parTrans" cxnId="{955954F6-A653-4580-954E-51CCE89C676E}">
      <dgm:prSet/>
      <dgm:spPr/>
      <dgm:t>
        <a:bodyPr/>
        <a:lstStyle/>
        <a:p>
          <a:endParaRPr lang="fr-FR"/>
        </a:p>
      </dgm:t>
    </dgm:pt>
    <dgm:pt modelId="{C9F72794-ECFC-46A2-9552-4ED9A4FA26ED}" type="sibTrans" cxnId="{955954F6-A653-4580-954E-51CCE89C676E}">
      <dgm:prSet/>
      <dgm:spPr>
        <a:xfrm rot="5387970">
          <a:off x="-214272" y="2740118"/>
          <a:ext cx="968486" cy="119102"/>
        </a:xfrm>
        <a:prstGeom prst="rect">
          <a:avLst/>
        </a:prstGeom>
        <a:solidFill>
          <a:schemeClr val="tx1"/>
        </a:solidFill>
        <a:ln>
          <a:noFill/>
        </a:ln>
        <a:effectLst/>
      </dgm:spPr>
      <dgm:t>
        <a:bodyPr/>
        <a:lstStyle/>
        <a:p>
          <a:endParaRPr lang="fr-FR"/>
        </a:p>
      </dgm:t>
    </dgm:pt>
    <dgm:pt modelId="{2FBB330F-79DD-479B-8573-A4E73B42A628}">
      <dgm:prSet phldrT="[Texte]" custT="1"/>
      <dgm:spPr>
        <a:xfrm>
          <a:off x="1763459" y="2099502"/>
          <a:ext cx="1323361" cy="794016"/>
        </a:xfrm>
        <a:prstGeom prst="roundRect">
          <a:avLst>
            <a:gd name="adj" fmla="val 10000"/>
          </a:avLst>
        </a:prstGeom>
        <a:solidFill>
          <a:schemeClr val="accent2">
            <a:lumMod val="75000"/>
            <a:alpha val="71818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/>
              <a:ea typeface="+mn-ea"/>
              <a:cs typeface="+mn-cs"/>
            </a:rPr>
            <a:t>13 SEPTEMBRE</a:t>
          </a:r>
          <a:endParaRPr lang="fr-FR" sz="1100" b="1" dirty="0">
            <a:solidFill>
              <a:schemeClr val="accent4">
                <a:lumMod val="20000"/>
                <a:lumOff val="80000"/>
              </a:schemeClr>
            </a:solidFill>
            <a:latin typeface="Calibri" panose="020F0502020204030204"/>
            <a:ea typeface="+mn-ea"/>
            <a:cs typeface="+mn-cs"/>
          </a:endParaRP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/>
              <a:ea typeface="+mn-ea"/>
              <a:cs typeface="+mn-cs"/>
            </a:rPr>
            <a:t>Atelier 2.3</a:t>
          </a: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i="1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/>
              <a:ea typeface="+mn-ea"/>
              <a:cs typeface="+mn-cs"/>
            </a:rPr>
            <a:t>Communication employeur</a:t>
          </a:r>
        </a:p>
      </dgm:t>
    </dgm:pt>
    <dgm:pt modelId="{6CA2FD71-4CBD-43CD-BC1E-CB582E016914}" type="parTrans" cxnId="{E393B022-C367-475A-BE62-C89570E9998C}">
      <dgm:prSet/>
      <dgm:spPr/>
      <dgm:t>
        <a:bodyPr/>
        <a:lstStyle/>
        <a:p>
          <a:endParaRPr lang="fr-FR"/>
        </a:p>
      </dgm:t>
    </dgm:pt>
    <dgm:pt modelId="{BF93F480-7651-44F3-90A4-2EE5F0FBB103}" type="sibTrans" cxnId="{E393B022-C367-475A-BE62-C89570E9998C}">
      <dgm:prSet/>
      <dgm:spPr>
        <a:xfrm rot="16200000">
          <a:off x="1539078" y="1739181"/>
          <a:ext cx="985313" cy="119102"/>
        </a:xfrm>
        <a:prstGeom prst="rect">
          <a:avLst/>
        </a:prstGeom>
        <a:solidFill>
          <a:schemeClr val="tx1"/>
        </a:solidFill>
        <a:ln>
          <a:noFill/>
        </a:ln>
        <a:effectLst/>
      </dgm:spPr>
      <dgm:t>
        <a:bodyPr/>
        <a:lstStyle/>
        <a:p>
          <a:endParaRPr lang="fr-FR"/>
        </a:p>
      </dgm:t>
    </dgm:pt>
    <dgm:pt modelId="{464B4496-D2F4-4D6D-B3AE-BA9DD643BD0D}">
      <dgm:prSet phldrT="[Texte]" custT="1"/>
      <dgm:spPr>
        <a:xfrm>
          <a:off x="1763459" y="1106981"/>
          <a:ext cx="1323361" cy="794016"/>
        </a:xfrm>
        <a:prstGeom prst="roundRect">
          <a:avLst>
            <a:gd name="adj" fmla="val 10000"/>
          </a:avLst>
        </a:prstGeom>
        <a:solidFill>
          <a:schemeClr val="accent2">
            <a:lumMod val="75000"/>
            <a:alpha val="68182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lnSpc>
              <a:spcPct val="90000"/>
            </a:lnSpc>
            <a:spcAft>
              <a:spcPct val="35000"/>
            </a:spcAft>
            <a:buNone/>
          </a:pPr>
          <a:r>
            <a:rPr lang="fr-FR" sz="1400" b="1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/>
              <a:ea typeface="+mn-ea"/>
              <a:cs typeface="+mn-cs"/>
            </a:rPr>
            <a:t>30 JUIN</a:t>
          </a:r>
          <a:endParaRPr lang="fr-FR" sz="1100" b="1" dirty="0">
            <a:solidFill>
              <a:schemeClr val="accent4">
                <a:lumMod val="20000"/>
                <a:lumOff val="80000"/>
              </a:schemeClr>
            </a:solidFill>
            <a:latin typeface="Calibri" panose="020F0502020204030204"/>
            <a:ea typeface="+mn-ea"/>
            <a:cs typeface="+mn-cs"/>
          </a:endParaRPr>
        </a:p>
        <a:p>
          <a:pPr>
            <a:lnSpc>
              <a:spcPct val="90000"/>
            </a:lnSpc>
            <a:spcAft>
              <a:spcPct val="35000"/>
            </a:spcAft>
            <a:buNone/>
          </a:pPr>
          <a:r>
            <a:rPr lang="fr-FR" sz="1400" b="1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/>
              <a:ea typeface="+mn-ea"/>
              <a:cs typeface="+mn-cs"/>
            </a:rPr>
            <a:t>Atelier 2.2</a:t>
          </a:r>
        </a:p>
        <a:p>
          <a:pPr>
            <a:lnSpc>
              <a:spcPct val="90000"/>
            </a:lnSpc>
            <a:spcAft>
              <a:spcPct val="35000"/>
            </a:spcAft>
            <a:buNone/>
          </a:pPr>
          <a:r>
            <a:rPr lang="fr-FR" sz="1400" b="1" i="1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/>
              <a:ea typeface="+mn-ea"/>
              <a:cs typeface="+mn-cs"/>
            </a:rPr>
            <a:t>Promesse territoire</a:t>
          </a:r>
        </a:p>
      </dgm:t>
    </dgm:pt>
    <dgm:pt modelId="{33D733C1-377A-4D86-BEC2-2C9628F1A1F4}" type="parTrans" cxnId="{420D9472-6BE0-4792-A2F9-E08131E5F6F8}">
      <dgm:prSet/>
      <dgm:spPr/>
      <dgm:t>
        <a:bodyPr/>
        <a:lstStyle/>
        <a:p>
          <a:endParaRPr lang="fr-FR"/>
        </a:p>
      </dgm:t>
    </dgm:pt>
    <dgm:pt modelId="{9773C2CD-E088-410A-B38B-4A88C74F8753}" type="sibTrans" cxnId="{420D9472-6BE0-4792-A2F9-E08131E5F6F8}">
      <dgm:prSet/>
      <dgm:spPr>
        <a:xfrm rot="16200000">
          <a:off x="1539078" y="746660"/>
          <a:ext cx="985313" cy="119102"/>
        </a:xfrm>
        <a:prstGeom prst="rect">
          <a:avLst/>
        </a:prstGeom>
        <a:solidFill>
          <a:schemeClr val="tx1"/>
        </a:solidFill>
        <a:ln>
          <a:noFill/>
        </a:ln>
        <a:effectLst/>
      </dgm:spPr>
      <dgm:t>
        <a:bodyPr/>
        <a:lstStyle/>
        <a:p>
          <a:endParaRPr lang="fr-FR"/>
        </a:p>
      </dgm:t>
    </dgm:pt>
    <dgm:pt modelId="{D1A08A61-E54F-4E2A-BDE0-0EA51D94AFDB}">
      <dgm:prSet phldrT="[Texte]" custT="1"/>
      <dgm:spPr>
        <a:xfrm>
          <a:off x="1763459" y="114460"/>
          <a:ext cx="1323361" cy="794016"/>
        </a:xfrm>
        <a:prstGeom prst="roundRect">
          <a:avLst>
            <a:gd name="adj" fmla="val 10000"/>
          </a:avLst>
        </a:prstGeom>
        <a:solidFill>
          <a:srgbClr val="A5A5A5">
            <a:lumMod val="50000"/>
            <a:alpha val="64545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FR" sz="14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28 JUIN</a:t>
          </a:r>
        </a:p>
        <a:p>
          <a:pPr>
            <a:buNone/>
          </a:pPr>
          <a:r>
            <a:rPr lang="fr-FR" sz="1400" b="1" i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Conduire ses entretiens de recrutement </a:t>
          </a:r>
          <a:r>
            <a:rPr lang="fr-FR" sz="14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(APEC)</a:t>
          </a:r>
        </a:p>
      </dgm:t>
    </dgm:pt>
    <dgm:pt modelId="{6971D6F4-4224-435A-8228-C98F75DE945E}" type="parTrans" cxnId="{81E35E3C-1131-492E-957A-A663D2133F7E}">
      <dgm:prSet/>
      <dgm:spPr/>
      <dgm:t>
        <a:bodyPr/>
        <a:lstStyle/>
        <a:p>
          <a:endParaRPr lang="fr-FR"/>
        </a:p>
      </dgm:t>
    </dgm:pt>
    <dgm:pt modelId="{D84CF2FE-6252-40FB-9BB6-B7AF20ED0177}" type="sibTrans" cxnId="{81E35E3C-1131-492E-957A-A663D2133F7E}">
      <dgm:prSet/>
      <dgm:spPr>
        <a:xfrm rot="20878">
          <a:off x="2031719" y="259280"/>
          <a:ext cx="1737826" cy="119102"/>
        </a:xfrm>
        <a:prstGeom prst="rect">
          <a:avLst/>
        </a:prstGeom>
        <a:solidFill>
          <a:schemeClr val="tx1"/>
        </a:solidFill>
        <a:ln>
          <a:noFill/>
        </a:ln>
        <a:effectLst/>
      </dgm:spPr>
      <dgm:t>
        <a:bodyPr/>
        <a:lstStyle/>
        <a:p>
          <a:endParaRPr lang="fr-FR"/>
        </a:p>
      </dgm:t>
    </dgm:pt>
    <dgm:pt modelId="{EB5540AA-0F6A-4329-A52B-9AEE930E36FD}">
      <dgm:prSet phldrT="[Texte]" custT="1"/>
      <dgm:spPr>
        <a:xfrm>
          <a:off x="3504856" y="128617"/>
          <a:ext cx="1323361" cy="794016"/>
        </a:xfrm>
        <a:prstGeom prst="roundRect">
          <a:avLst>
            <a:gd name="adj" fmla="val 10000"/>
          </a:avLst>
        </a:prstGeom>
        <a:solidFill>
          <a:schemeClr val="accent2">
            <a:lumMod val="50000"/>
            <a:alpha val="60909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  <a:buNone/>
          </a:pPr>
          <a:endParaRPr lang="fr-FR" sz="14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11 OCTOBRE</a:t>
          </a:r>
          <a:endParaRPr lang="fr-FR" sz="1100" b="1" dirty="0">
            <a:solidFill>
              <a:schemeClr val="accent4">
                <a:lumMod val="40000"/>
                <a:lumOff val="60000"/>
              </a:schemeClr>
            </a:solidFill>
            <a:latin typeface="Calibri" panose="020F0502020204030204"/>
            <a:ea typeface="+mn-ea"/>
            <a:cs typeface="+mn-cs"/>
          </a:endParaRP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Atelier 3.1</a:t>
          </a: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i="1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Expérience collaborateurs</a:t>
          </a:r>
        </a:p>
        <a:p>
          <a:pPr>
            <a:lnSpc>
              <a:spcPct val="90000"/>
            </a:lnSpc>
            <a:spcAft>
              <a:spcPct val="35000"/>
            </a:spcAft>
            <a:buNone/>
          </a:pPr>
          <a:endParaRPr lang="fr-FR" sz="11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5A5A9F51-70A2-43CA-B7E0-4F7C52555A26}" type="parTrans" cxnId="{6B6D2AAE-EF0C-4356-8720-7F6AB631C933}">
      <dgm:prSet/>
      <dgm:spPr/>
      <dgm:t>
        <a:bodyPr/>
        <a:lstStyle/>
        <a:p>
          <a:endParaRPr lang="fr-FR"/>
        </a:p>
      </dgm:t>
    </dgm:pt>
    <dgm:pt modelId="{210B3E49-1AB9-4C11-9176-0AD938CD8900}" type="sibTrans" cxnId="{6B6D2AAE-EF0C-4356-8720-7F6AB631C933}">
      <dgm:prSet/>
      <dgm:spPr>
        <a:xfrm rot="5372855">
          <a:off x="3297014" y="748053"/>
          <a:ext cx="959814" cy="119102"/>
        </a:xfrm>
        <a:prstGeom prst="rect">
          <a:avLst/>
        </a:prstGeom>
        <a:solidFill>
          <a:schemeClr val="tx1"/>
        </a:solidFill>
        <a:ln>
          <a:noFill/>
        </a:ln>
        <a:effectLst/>
      </dgm:spPr>
      <dgm:t>
        <a:bodyPr/>
        <a:lstStyle/>
        <a:p>
          <a:endParaRPr lang="fr-FR"/>
        </a:p>
      </dgm:t>
    </dgm:pt>
    <dgm:pt modelId="{0AD3F0F4-82A2-4BA8-A714-BDD428E98022}">
      <dgm:prSet custT="1"/>
      <dgm:spPr>
        <a:xfrm>
          <a:off x="3389" y="3092022"/>
          <a:ext cx="1323361" cy="794016"/>
        </a:xfrm>
        <a:prstGeom prst="roundRect">
          <a:avLst>
            <a:gd name="adj" fmla="val 10000"/>
          </a:avLst>
        </a:prstGeom>
        <a:solidFill>
          <a:schemeClr val="accent2">
            <a:lumMod val="75000"/>
            <a:alpha val="79091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/>
              <a:ea typeface="+mn-ea"/>
              <a:cs typeface="+mn-cs"/>
            </a:rPr>
            <a:t>5 MAI</a:t>
          </a:r>
          <a:endParaRPr lang="fr-FR" sz="1100" b="1" dirty="0">
            <a:solidFill>
              <a:schemeClr val="accent4">
                <a:lumMod val="20000"/>
                <a:lumOff val="80000"/>
              </a:schemeClr>
            </a:solidFill>
            <a:latin typeface="Calibri" panose="020F0502020204030204"/>
            <a:ea typeface="+mn-ea"/>
            <a:cs typeface="+mn-cs"/>
          </a:endParaRP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/>
              <a:ea typeface="+mn-ea"/>
              <a:cs typeface="+mn-cs"/>
            </a:rPr>
            <a:t>Atelier 1.2</a:t>
          </a: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i="1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/>
              <a:ea typeface="+mn-ea"/>
              <a:cs typeface="+mn-cs"/>
            </a:rPr>
            <a:t>Attentes candidats</a:t>
          </a:r>
        </a:p>
      </dgm:t>
    </dgm:pt>
    <dgm:pt modelId="{93452A3F-7C7B-4BCF-8CE9-4D284C8CC0AB}" type="parTrans" cxnId="{8C7A2FEA-E480-4D9C-AFB0-84232D245AD8}">
      <dgm:prSet/>
      <dgm:spPr/>
      <dgm:t>
        <a:bodyPr/>
        <a:lstStyle/>
        <a:p>
          <a:endParaRPr lang="fr-FR"/>
        </a:p>
      </dgm:t>
    </dgm:pt>
    <dgm:pt modelId="{95447A37-8371-412D-AD11-5C249D34F09C}" type="sibTrans" cxnId="{8C7A2FEA-E480-4D9C-AFB0-84232D245AD8}">
      <dgm:prSet/>
      <dgm:spPr>
        <a:xfrm>
          <a:off x="275268" y="3227962"/>
          <a:ext cx="1752863" cy="119102"/>
        </a:xfrm>
        <a:prstGeom prst="rect">
          <a:avLst/>
        </a:prstGeom>
        <a:solidFill>
          <a:schemeClr val="tx1"/>
        </a:solidFill>
        <a:ln>
          <a:noFill/>
        </a:ln>
        <a:effectLst/>
      </dgm:spPr>
      <dgm:t>
        <a:bodyPr/>
        <a:lstStyle/>
        <a:p>
          <a:endParaRPr lang="fr-FR"/>
        </a:p>
      </dgm:t>
    </dgm:pt>
    <dgm:pt modelId="{26BFD359-C73C-4305-9946-F37F24AB3210}">
      <dgm:prSet custT="1"/>
      <dgm:spPr>
        <a:xfrm>
          <a:off x="1763459" y="3092022"/>
          <a:ext cx="1323361" cy="794016"/>
        </a:xfrm>
        <a:prstGeom prst="roundRect">
          <a:avLst>
            <a:gd name="adj" fmla="val 10000"/>
          </a:avLst>
        </a:prstGeom>
        <a:solidFill>
          <a:srgbClr val="A5A5A5">
            <a:lumMod val="50000"/>
            <a:alpha val="75455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fr-FR" sz="14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27 SEPTEMBRE</a:t>
          </a:r>
        </a:p>
        <a:p>
          <a:pPr>
            <a:buNone/>
          </a:pPr>
          <a:r>
            <a:rPr lang="fr-FR" sz="1400" b="1" i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Convaincre les candidats d’être recrutés</a:t>
          </a:r>
          <a:r>
            <a:rPr lang="fr-FR" sz="14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 (APEC)</a:t>
          </a:r>
          <a:endParaRPr lang="fr-FR" sz="14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A18347E4-6AB8-4F75-B002-3D36056F42B0}" type="parTrans" cxnId="{77CF101E-0CEE-4100-B7B4-999B72EE38D2}">
      <dgm:prSet/>
      <dgm:spPr/>
      <dgm:t>
        <a:bodyPr/>
        <a:lstStyle/>
        <a:p>
          <a:endParaRPr lang="fr-FR"/>
        </a:p>
      </dgm:t>
    </dgm:pt>
    <dgm:pt modelId="{4EC0338C-211D-4D32-9F3B-B24F3F69E6A1}" type="sibTrans" cxnId="{77CF101E-0CEE-4100-B7B4-999B72EE38D2}">
      <dgm:prSet/>
      <dgm:spPr>
        <a:xfrm rot="16200000">
          <a:off x="1539078" y="2731702"/>
          <a:ext cx="985313" cy="119102"/>
        </a:xfrm>
        <a:prstGeom prst="rect">
          <a:avLst/>
        </a:prstGeom>
        <a:solidFill>
          <a:schemeClr val="tx1"/>
        </a:solidFill>
        <a:ln>
          <a:noFill/>
        </a:ln>
        <a:effectLst/>
      </dgm:spPr>
      <dgm:t>
        <a:bodyPr/>
        <a:lstStyle/>
        <a:p>
          <a:endParaRPr lang="fr-FR"/>
        </a:p>
      </dgm:t>
    </dgm:pt>
    <dgm:pt modelId="{B0D6355B-1F6E-4380-92EF-5320C4226061}">
      <dgm:prSet custT="1"/>
      <dgm:spPr>
        <a:xfrm>
          <a:off x="3523529" y="3092022"/>
          <a:ext cx="1323361" cy="794016"/>
        </a:xfrm>
        <a:prstGeom prst="roundRect">
          <a:avLst>
            <a:gd name="adj" fmla="val 10000"/>
          </a:avLst>
        </a:prstGeom>
        <a:solidFill>
          <a:schemeClr val="accent2">
            <a:lumMod val="50000"/>
            <a:alpha val="56154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13 DECEMBRE</a:t>
          </a:r>
          <a:endParaRPr lang="fr-FR" sz="1100" b="1" dirty="0">
            <a:solidFill>
              <a:schemeClr val="accent4">
                <a:lumMod val="40000"/>
                <a:lumOff val="60000"/>
              </a:schemeClr>
            </a:solidFill>
            <a:latin typeface="Calibri" panose="020F0502020204030204"/>
            <a:ea typeface="+mn-ea"/>
            <a:cs typeface="+mn-cs"/>
          </a:endParaRP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Atelier 3.3</a:t>
          </a: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Programme Ambassadeurs</a:t>
          </a:r>
        </a:p>
      </dgm:t>
    </dgm:pt>
    <dgm:pt modelId="{2A1FDFBA-ED5C-420C-9F25-1F35F9722A5C}" type="parTrans" cxnId="{96810EC4-7FB7-4D35-A6F6-5B8793B55D9A}">
      <dgm:prSet/>
      <dgm:spPr/>
      <dgm:t>
        <a:bodyPr/>
        <a:lstStyle/>
        <a:p>
          <a:endParaRPr lang="fr-FR"/>
        </a:p>
      </dgm:t>
    </dgm:pt>
    <dgm:pt modelId="{CE5C752F-36A4-46EE-BA98-F9ECF2F4CB73}" type="sibTrans" cxnId="{96810EC4-7FB7-4D35-A6F6-5B8793B55D9A}">
      <dgm:prSet/>
      <dgm:spPr>
        <a:xfrm>
          <a:off x="3795408" y="3227962"/>
          <a:ext cx="1752863" cy="119102"/>
        </a:xfrm>
        <a:prstGeom prst="rect">
          <a:avLst/>
        </a:prstGeom>
        <a:solidFill>
          <a:schemeClr val="tx1"/>
        </a:solidFill>
        <a:ln>
          <a:noFill/>
        </a:ln>
        <a:effectLst/>
      </dgm:spPr>
      <dgm:t>
        <a:bodyPr/>
        <a:lstStyle/>
        <a:p>
          <a:endParaRPr lang="fr-FR"/>
        </a:p>
      </dgm:t>
    </dgm:pt>
    <dgm:pt modelId="{255ED866-A38C-4461-8C11-99A05C5CAD74}">
      <dgm:prSet custT="1"/>
      <dgm:spPr>
        <a:xfrm>
          <a:off x="3516039" y="1092006"/>
          <a:ext cx="1323361" cy="794016"/>
        </a:xfrm>
        <a:prstGeom prst="roundRect">
          <a:avLst>
            <a:gd name="adj" fmla="val 10000"/>
          </a:avLst>
        </a:prstGeom>
        <a:solidFill>
          <a:schemeClr val="accent2">
            <a:lumMod val="50000"/>
            <a:alpha val="57273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  <a:buNone/>
          </a:pPr>
          <a:endParaRPr lang="fr-FR" sz="14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15 NOVEMBRE</a:t>
          </a:r>
          <a:endParaRPr lang="fr-FR" sz="1100" b="1" dirty="0">
            <a:solidFill>
              <a:schemeClr val="accent4">
                <a:lumMod val="40000"/>
                <a:lumOff val="60000"/>
              </a:schemeClr>
            </a:solidFill>
            <a:latin typeface="Calibri" panose="020F0502020204030204"/>
            <a:ea typeface="+mn-ea"/>
            <a:cs typeface="+mn-cs"/>
          </a:endParaRP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Atelier 3.2</a:t>
          </a:r>
        </a:p>
        <a:p>
          <a:pPr>
            <a:lnSpc>
              <a:spcPct val="100000"/>
            </a:lnSpc>
            <a:spcAft>
              <a:spcPts val="0"/>
            </a:spcAft>
            <a:buNone/>
          </a:pPr>
          <a:r>
            <a:rPr lang="fr-FR" sz="1400" b="1" i="1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Accompagner le manager</a:t>
          </a:r>
        </a:p>
        <a:p>
          <a:pPr>
            <a:lnSpc>
              <a:spcPct val="90000"/>
            </a:lnSpc>
            <a:spcAft>
              <a:spcPct val="35000"/>
            </a:spcAft>
            <a:buNone/>
          </a:pPr>
          <a:endParaRPr lang="fr-FR" sz="12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C3DE6845-D679-4119-A1C7-9ABD86362B25}" type="parTrans" cxnId="{E7510843-A655-4ECB-A5A4-A2113683C0F2}">
      <dgm:prSet/>
      <dgm:spPr/>
      <dgm:t>
        <a:bodyPr/>
        <a:lstStyle/>
        <a:p>
          <a:endParaRPr lang="fr-FR"/>
        </a:p>
      </dgm:t>
    </dgm:pt>
    <dgm:pt modelId="{C8B60D3D-7366-4BED-B628-53645B02949B}" type="sibTrans" cxnId="{E7510843-A655-4ECB-A5A4-A2113683C0F2}">
      <dgm:prSet/>
      <dgm:spPr>
        <a:xfrm rot="5386690">
          <a:off x="3284308" y="1733495"/>
          <a:ext cx="1003899" cy="119102"/>
        </a:xfrm>
        <a:prstGeom prst="rect">
          <a:avLst/>
        </a:prstGeom>
        <a:solidFill>
          <a:schemeClr val="tx1"/>
        </a:solidFill>
        <a:ln>
          <a:noFill/>
        </a:ln>
        <a:effectLst/>
      </dgm:spPr>
      <dgm:t>
        <a:bodyPr/>
        <a:lstStyle/>
        <a:p>
          <a:endParaRPr lang="fr-FR"/>
        </a:p>
      </dgm:t>
    </dgm:pt>
    <dgm:pt modelId="{A1C28293-39E4-4B5A-A47E-CE8B17CA6830}">
      <dgm:prSet custT="1"/>
      <dgm:spPr>
        <a:xfrm>
          <a:off x="3523529" y="2099502"/>
          <a:ext cx="1323361" cy="794016"/>
        </a:xfrm>
        <a:prstGeom prst="roundRect">
          <a:avLst>
            <a:gd name="adj" fmla="val 10000"/>
          </a:avLst>
        </a:prstGeom>
        <a:solidFill>
          <a:srgbClr val="A5A5A5">
            <a:lumMod val="50000"/>
            <a:alpha val="59231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fr-FR" sz="14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r>
            <a:rPr lang="fr-FR" sz="14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29 NOVEMBRE</a:t>
          </a:r>
        </a:p>
        <a:p>
          <a:pPr>
            <a:buNone/>
          </a:pPr>
          <a:r>
            <a:rPr lang="fr-FR" sz="1400" b="1" i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Manager l’intergénérationnel </a:t>
          </a:r>
          <a:r>
            <a:rPr lang="fr-FR" sz="14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</a:t>
          </a:r>
          <a:r>
            <a:rPr lang="fr-FR" sz="1400" b="1" dirty="0" err="1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Adventia</a:t>
          </a:r>
          <a:r>
            <a:rPr lang="fr-FR" sz="14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)</a:t>
          </a:r>
        </a:p>
        <a:p>
          <a:pPr>
            <a:buNone/>
          </a:pPr>
          <a:endParaRPr lang="fr-FR" sz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49160C98-DDF0-4163-8B4E-0BB8C4B84225}" type="parTrans" cxnId="{C66FFCD9-01FE-4645-9690-506097765109}">
      <dgm:prSet/>
      <dgm:spPr/>
      <dgm:t>
        <a:bodyPr/>
        <a:lstStyle/>
        <a:p>
          <a:endParaRPr lang="fr-FR"/>
        </a:p>
      </dgm:t>
    </dgm:pt>
    <dgm:pt modelId="{2BB550B1-11C1-4E1A-BD65-AC07E791F842}" type="sibTrans" cxnId="{C66FFCD9-01FE-4645-9690-506097765109}">
      <dgm:prSet/>
      <dgm:spPr>
        <a:xfrm rot="5400000">
          <a:off x="3299148" y="2731702"/>
          <a:ext cx="985313" cy="119102"/>
        </a:xfrm>
        <a:prstGeom prst="rect">
          <a:avLst/>
        </a:prstGeom>
        <a:solidFill>
          <a:schemeClr val="tx1"/>
        </a:solidFill>
        <a:ln>
          <a:noFill/>
        </a:ln>
        <a:effectLst/>
      </dgm:spPr>
      <dgm:t>
        <a:bodyPr/>
        <a:lstStyle/>
        <a:p>
          <a:endParaRPr lang="fr-FR"/>
        </a:p>
      </dgm:t>
    </dgm:pt>
    <dgm:pt modelId="{C4BA28A6-3A36-4F5F-BB8A-9E5BC88AA58D}">
      <dgm:prSet custT="1"/>
      <dgm:spPr>
        <a:xfrm>
          <a:off x="5283599" y="3092022"/>
          <a:ext cx="1323361" cy="794016"/>
        </a:xfrm>
        <a:prstGeom prst="roundRect">
          <a:avLst>
            <a:gd name="adj" fmla="val 10000"/>
          </a:avLst>
        </a:prstGeom>
        <a:solidFill>
          <a:srgbClr val="C00000">
            <a:alpha val="53077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fr-FR" sz="14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400" b="1" dirty="0">
              <a:solidFill>
                <a:srgbClr val="3D3D3B"/>
              </a:solidFill>
              <a:latin typeface="Calibri" panose="020F0502020204030204"/>
              <a:ea typeface="+mn-ea"/>
              <a:cs typeface="+mn-cs"/>
            </a:rPr>
            <a:t>17 </a:t>
          </a:r>
          <a:r>
            <a:rPr lang="fr-FR" sz="1400" b="1" dirty="0">
              <a:solidFill>
                <a:srgbClr val="3D3D3B"/>
              </a:solidFill>
              <a:latin typeface="+mn-lt"/>
              <a:ea typeface="+mn-ea"/>
              <a:cs typeface="+mn-cs"/>
            </a:rPr>
            <a:t>JANVIER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400" b="1" i="1" dirty="0">
              <a:solidFill>
                <a:srgbClr val="3D3D3B"/>
              </a:solidFill>
              <a:latin typeface="+mn-lt"/>
              <a:ea typeface="+mn-ea"/>
              <a:cs typeface="+mn-cs"/>
            </a:rPr>
            <a:t>Séminaire de transition</a:t>
          </a:r>
          <a:br>
            <a:rPr lang="fr-FR" sz="1400" b="1" i="1" dirty="0">
              <a:solidFill>
                <a:srgbClr val="3D3D3B"/>
              </a:solidFill>
              <a:latin typeface="+mn-lt"/>
              <a:ea typeface="+mn-ea"/>
              <a:cs typeface="+mn-cs"/>
            </a:rPr>
          </a:br>
          <a:r>
            <a:rPr lang="fr-FR" sz="1400" b="1" i="1" dirty="0">
              <a:solidFill>
                <a:srgbClr val="3D3D3B"/>
              </a:solidFill>
              <a:latin typeface="+mn-lt"/>
              <a:ea typeface="+mn-ea"/>
              <a:cs typeface="+mn-cs"/>
            </a:rPr>
            <a:t>inter-promos</a:t>
          </a:r>
        </a:p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74F2438A-856E-4484-9BD8-F7EA2621F1C6}" type="parTrans" cxnId="{F61D7C29-37AC-4A40-B4F9-44079BFABF24}">
      <dgm:prSet/>
      <dgm:spPr/>
      <dgm:t>
        <a:bodyPr/>
        <a:lstStyle/>
        <a:p>
          <a:endParaRPr lang="fr-FR"/>
        </a:p>
      </dgm:t>
    </dgm:pt>
    <dgm:pt modelId="{738A3FC2-36B3-408A-996D-22B4034EEC24}" type="sibTrans" cxnId="{F61D7C29-37AC-4A40-B4F9-44079BFABF24}">
      <dgm:prSet/>
      <dgm:spPr>
        <a:xfrm rot="16200000">
          <a:off x="5059218" y="2731702"/>
          <a:ext cx="985313" cy="119102"/>
        </a:xfrm>
        <a:prstGeom prst="rect">
          <a:avLst/>
        </a:prstGeom>
        <a:solidFill>
          <a:schemeClr val="tx1"/>
        </a:solidFill>
        <a:ln>
          <a:noFill/>
        </a:ln>
        <a:effectLst/>
      </dgm:spPr>
      <dgm:t>
        <a:bodyPr/>
        <a:lstStyle/>
        <a:p>
          <a:endParaRPr lang="fr-FR"/>
        </a:p>
      </dgm:t>
    </dgm:pt>
    <dgm:pt modelId="{617A86D1-6F4E-447F-B0C0-316579159DE1}">
      <dgm:prSet custT="1"/>
      <dgm:spPr>
        <a:xfrm>
          <a:off x="5283599" y="2099502"/>
          <a:ext cx="1323361" cy="794016"/>
        </a:xfrm>
        <a:prstGeom prst="roundRect">
          <a:avLst>
            <a:gd name="adj" fmla="val 10000"/>
          </a:avLst>
        </a:prstGeom>
        <a:solidFill>
          <a:srgbClr val="A5A5A5">
            <a:lumMod val="50000"/>
            <a:alpha val="5000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endParaRPr lang="fr-FR" sz="1400" b="1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  <a:p>
          <a:pPr>
            <a:buNone/>
          </a:pPr>
          <a:r>
            <a:rPr lang="fr-FR" sz="1400" b="1" dirty="0">
              <a:solidFill>
                <a:srgbClr val="C00000"/>
              </a:solidFill>
              <a:latin typeface="Calibri" panose="020F0502020204030204"/>
              <a:ea typeface="+mn-ea"/>
              <a:cs typeface="+mn-cs"/>
            </a:rPr>
            <a:t>+ Au fil de l’eau</a:t>
          </a:r>
        </a:p>
        <a:p>
          <a:pPr>
            <a:buNone/>
          </a:pPr>
          <a:r>
            <a:rPr lang="fr-FR" sz="1400" b="1" dirty="0">
              <a:solidFill>
                <a:srgbClr val="C00000"/>
              </a:solidFill>
              <a:latin typeface="Calibri" panose="020F0502020204030204"/>
              <a:ea typeface="+mn-ea"/>
              <a:cs typeface="+mn-cs"/>
            </a:rPr>
            <a:t>Webinaire RH</a:t>
          </a:r>
        </a:p>
        <a:p>
          <a:pPr>
            <a:buNone/>
          </a:pPr>
          <a:r>
            <a:rPr lang="fr-FR" sz="1400" b="1" dirty="0">
              <a:solidFill>
                <a:srgbClr val="C00000"/>
              </a:solidFill>
              <a:latin typeface="Calibri" panose="020F0502020204030204"/>
              <a:ea typeface="+mn-ea"/>
              <a:cs typeface="+mn-cs"/>
            </a:rPr>
            <a:t>Visite  d’entreprise</a:t>
          </a:r>
        </a:p>
        <a:p>
          <a:pPr>
            <a:buNone/>
          </a:pPr>
          <a:r>
            <a:rPr lang="fr-FR" sz="1200" b="1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7AA2DFBD-8882-4110-B54B-3ABA1EEEF486}" type="parTrans" cxnId="{ED52633E-216B-45AE-9FC1-CB24C904204F}">
      <dgm:prSet/>
      <dgm:spPr/>
      <dgm:t>
        <a:bodyPr/>
        <a:lstStyle/>
        <a:p>
          <a:endParaRPr lang="fr-FR"/>
        </a:p>
      </dgm:t>
    </dgm:pt>
    <dgm:pt modelId="{7F137F11-7316-4A11-96E4-772F7BE20083}" type="sibTrans" cxnId="{ED52633E-216B-45AE-9FC1-CB24C904204F}">
      <dgm:prSet/>
      <dgm:spPr/>
      <dgm:t>
        <a:bodyPr/>
        <a:lstStyle/>
        <a:p>
          <a:endParaRPr lang="fr-FR"/>
        </a:p>
      </dgm:t>
    </dgm:pt>
    <dgm:pt modelId="{51B414DD-A4F9-4026-8F77-7DB400A2DD4A}" type="pres">
      <dgm:prSet presAssocID="{F160523D-A551-4B31-9A81-15C7997B91CD}" presName="Name0" presStyleCnt="0">
        <dgm:presLayoutVars>
          <dgm:dir/>
          <dgm:resizeHandles/>
        </dgm:presLayoutVars>
      </dgm:prSet>
      <dgm:spPr/>
    </dgm:pt>
    <dgm:pt modelId="{60D25F3F-05F2-43C0-B791-D7F6C06E5DBB}" type="pres">
      <dgm:prSet presAssocID="{8A8DD9E9-B8A5-4DCB-8CE0-1A7098F229C1}" presName="compNode" presStyleCnt="0"/>
      <dgm:spPr/>
    </dgm:pt>
    <dgm:pt modelId="{8C85AB80-F6B0-45B6-B0C5-D299F0F166C7}" type="pres">
      <dgm:prSet presAssocID="{8A8DD9E9-B8A5-4DCB-8CE0-1A7098F229C1}" presName="dummyConnPt" presStyleCnt="0"/>
      <dgm:spPr/>
    </dgm:pt>
    <dgm:pt modelId="{F9419595-F977-4C07-84A0-9A169B5D855D}" type="pres">
      <dgm:prSet presAssocID="{8A8DD9E9-B8A5-4DCB-8CE0-1A7098F229C1}" presName="node" presStyleLbl="node1" presStyleIdx="0" presStyleCnt="14">
        <dgm:presLayoutVars>
          <dgm:bulletEnabled val="1"/>
        </dgm:presLayoutVars>
      </dgm:prSet>
      <dgm:spPr/>
    </dgm:pt>
    <dgm:pt modelId="{8B3699BF-1936-4E38-A670-1202A8C2C2F8}" type="pres">
      <dgm:prSet presAssocID="{D31ABFC0-063B-4EFD-8897-0F2A5314031A}" presName="sibTrans" presStyleLbl="bgSibTrans2D1" presStyleIdx="0" presStyleCnt="13"/>
      <dgm:spPr/>
    </dgm:pt>
    <dgm:pt modelId="{C094A99D-C875-45A6-84AB-ED70FDF681E9}" type="pres">
      <dgm:prSet presAssocID="{D6196694-6B36-4FBE-B258-CC77C713C021}" presName="compNode" presStyleCnt="0"/>
      <dgm:spPr/>
    </dgm:pt>
    <dgm:pt modelId="{B7909B27-7BB5-4A0C-8C12-A784206C62A3}" type="pres">
      <dgm:prSet presAssocID="{D6196694-6B36-4FBE-B258-CC77C713C021}" presName="dummyConnPt" presStyleCnt="0"/>
      <dgm:spPr/>
    </dgm:pt>
    <dgm:pt modelId="{FD61015C-49FD-4711-AFA5-822C61AD2CFC}" type="pres">
      <dgm:prSet presAssocID="{D6196694-6B36-4FBE-B258-CC77C713C021}" presName="node" presStyleLbl="node1" presStyleIdx="1" presStyleCnt="14" custLinFactNeighborX="-1131" custLinFactNeighborY="0">
        <dgm:presLayoutVars>
          <dgm:bulletEnabled val="1"/>
        </dgm:presLayoutVars>
      </dgm:prSet>
      <dgm:spPr/>
    </dgm:pt>
    <dgm:pt modelId="{DA498131-221B-4648-9054-6BF8078C363A}" type="pres">
      <dgm:prSet presAssocID="{ADD58B39-0647-4FF3-81ED-ABFC5C61DAAB}" presName="sibTrans" presStyleLbl="bgSibTrans2D1" presStyleIdx="1" presStyleCnt="13"/>
      <dgm:spPr/>
    </dgm:pt>
    <dgm:pt modelId="{DFABE1F4-9A82-4743-B108-19DBADB85260}" type="pres">
      <dgm:prSet presAssocID="{3EA0BAD9-CCD9-4A8F-8699-23A34F60EB6B}" presName="compNode" presStyleCnt="0"/>
      <dgm:spPr/>
    </dgm:pt>
    <dgm:pt modelId="{12B4DCBD-881C-410A-BD71-334FEE5454C2}" type="pres">
      <dgm:prSet presAssocID="{3EA0BAD9-CCD9-4A8F-8699-23A34F60EB6B}" presName="dummyConnPt" presStyleCnt="0"/>
      <dgm:spPr/>
    </dgm:pt>
    <dgm:pt modelId="{51A2AA9C-EB52-439C-9B7B-48510BE3F4A2}" type="pres">
      <dgm:prSet presAssocID="{3EA0BAD9-CCD9-4A8F-8699-23A34F60EB6B}" presName="node" presStyleLbl="node1" presStyleIdx="2" presStyleCnt="14" custLinFactNeighborX="-1272" custLinFactNeighborY="2120">
        <dgm:presLayoutVars>
          <dgm:bulletEnabled val="1"/>
        </dgm:presLayoutVars>
      </dgm:prSet>
      <dgm:spPr/>
    </dgm:pt>
    <dgm:pt modelId="{3CBE4845-F818-4EB7-B4BD-6E7E081192DA}" type="pres">
      <dgm:prSet presAssocID="{C9F72794-ECFC-46A2-9552-4ED9A4FA26ED}" presName="sibTrans" presStyleLbl="bgSibTrans2D1" presStyleIdx="2" presStyleCnt="13"/>
      <dgm:spPr/>
    </dgm:pt>
    <dgm:pt modelId="{BC224DC1-F6B9-4737-976E-3789455D8941}" type="pres">
      <dgm:prSet presAssocID="{0AD3F0F4-82A2-4BA8-A714-BDD428E98022}" presName="compNode" presStyleCnt="0"/>
      <dgm:spPr/>
    </dgm:pt>
    <dgm:pt modelId="{E0D19684-B38C-4488-AB9B-FA215F16F55C}" type="pres">
      <dgm:prSet presAssocID="{0AD3F0F4-82A2-4BA8-A714-BDD428E98022}" presName="dummyConnPt" presStyleCnt="0"/>
      <dgm:spPr/>
    </dgm:pt>
    <dgm:pt modelId="{DF20045D-1AF9-4B63-9192-AAFD68BAA8D0}" type="pres">
      <dgm:prSet presAssocID="{0AD3F0F4-82A2-4BA8-A714-BDD428E98022}" presName="node" presStyleLbl="node1" presStyleIdx="3" presStyleCnt="14">
        <dgm:presLayoutVars>
          <dgm:bulletEnabled val="1"/>
        </dgm:presLayoutVars>
      </dgm:prSet>
      <dgm:spPr/>
    </dgm:pt>
    <dgm:pt modelId="{5633D8AA-172C-4193-A670-92C4C1CE6324}" type="pres">
      <dgm:prSet presAssocID="{95447A37-8371-412D-AD11-5C249D34F09C}" presName="sibTrans" presStyleLbl="bgSibTrans2D1" presStyleIdx="3" presStyleCnt="13"/>
      <dgm:spPr/>
    </dgm:pt>
    <dgm:pt modelId="{212410E4-5011-456F-B8FE-813B30A53F7D}" type="pres">
      <dgm:prSet presAssocID="{26BFD359-C73C-4305-9946-F37F24AB3210}" presName="compNode" presStyleCnt="0"/>
      <dgm:spPr/>
    </dgm:pt>
    <dgm:pt modelId="{7CD5C3E2-050F-4062-B99A-769EC58496EA}" type="pres">
      <dgm:prSet presAssocID="{26BFD359-C73C-4305-9946-F37F24AB3210}" presName="dummyConnPt" presStyleCnt="0"/>
      <dgm:spPr/>
    </dgm:pt>
    <dgm:pt modelId="{18EB85AC-79BA-4028-9942-429543FE3B89}" type="pres">
      <dgm:prSet presAssocID="{26BFD359-C73C-4305-9946-F37F24AB3210}" presName="node" presStyleLbl="node1" presStyleIdx="4" presStyleCnt="14">
        <dgm:presLayoutVars>
          <dgm:bulletEnabled val="1"/>
        </dgm:presLayoutVars>
      </dgm:prSet>
      <dgm:spPr/>
    </dgm:pt>
    <dgm:pt modelId="{A3016F7C-BDCD-4620-B1ED-49A7F2AFEE0C}" type="pres">
      <dgm:prSet presAssocID="{4EC0338C-211D-4D32-9F3B-B24F3F69E6A1}" presName="sibTrans" presStyleLbl="bgSibTrans2D1" presStyleIdx="4" presStyleCnt="13"/>
      <dgm:spPr/>
    </dgm:pt>
    <dgm:pt modelId="{2DA90812-73EC-459E-A8A0-7188AC53E1EC}" type="pres">
      <dgm:prSet presAssocID="{2FBB330F-79DD-479B-8573-A4E73B42A628}" presName="compNode" presStyleCnt="0"/>
      <dgm:spPr/>
    </dgm:pt>
    <dgm:pt modelId="{4C96A03D-05D6-4D2E-9761-52B2E64CF528}" type="pres">
      <dgm:prSet presAssocID="{2FBB330F-79DD-479B-8573-A4E73B42A628}" presName="dummyConnPt" presStyleCnt="0"/>
      <dgm:spPr/>
    </dgm:pt>
    <dgm:pt modelId="{6963ED8B-87AC-4A05-B331-202C3A10CE3F}" type="pres">
      <dgm:prSet presAssocID="{2FBB330F-79DD-479B-8573-A4E73B42A628}" presName="node" presStyleLbl="node1" presStyleIdx="5" presStyleCnt="14">
        <dgm:presLayoutVars>
          <dgm:bulletEnabled val="1"/>
        </dgm:presLayoutVars>
      </dgm:prSet>
      <dgm:spPr/>
    </dgm:pt>
    <dgm:pt modelId="{C9FC4A60-FBF1-4305-9832-EFB6E9615522}" type="pres">
      <dgm:prSet presAssocID="{BF93F480-7651-44F3-90A4-2EE5F0FBB103}" presName="sibTrans" presStyleLbl="bgSibTrans2D1" presStyleIdx="5" presStyleCnt="13"/>
      <dgm:spPr/>
    </dgm:pt>
    <dgm:pt modelId="{BBE46465-2B7A-43DC-8E2B-B5A419AB70AB}" type="pres">
      <dgm:prSet presAssocID="{464B4496-D2F4-4D6D-B3AE-BA9DD643BD0D}" presName="compNode" presStyleCnt="0"/>
      <dgm:spPr/>
    </dgm:pt>
    <dgm:pt modelId="{73376C92-578B-4B80-A675-35356FAFC278}" type="pres">
      <dgm:prSet presAssocID="{464B4496-D2F4-4D6D-B3AE-BA9DD643BD0D}" presName="dummyConnPt" presStyleCnt="0"/>
      <dgm:spPr/>
    </dgm:pt>
    <dgm:pt modelId="{4F9FBDE5-FE67-49D1-A317-CB2D91701E24}" type="pres">
      <dgm:prSet presAssocID="{464B4496-D2F4-4D6D-B3AE-BA9DD643BD0D}" presName="node" presStyleLbl="node1" presStyleIdx="6" presStyleCnt="14">
        <dgm:presLayoutVars>
          <dgm:bulletEnabled val="1"/>
        </dgm:presLayoutVars>
      </dgm:prSet>
      <dgm:spPr/>
    </dgm:pt>
    <dgm:pt modelId="{DA38B64B-106B-4A45-BD90-1D54F8A7E3B7}" type="pres">
      <dgm:prSet presAssocID="{9773C2CD-E088-410A-B38B-4A88C74F8753}" presName="sibTrans" presStyleLbl="bgSibTrans2D1" presStyleIdx="6" presStyleCnt="13"/>
      <dgm:spPr/>
    </dgm:pt>
    <dgm:pt modelId="{D7EA9350-282B-447A-A12F-8189C939A1EF}" type="pres">
      <dgm:prSet presAssocID="{D1A08A61-E54F-4E2A-BDE0-0EA51D94AFDB}" presName="compNode" presStyleCnt="0"/>
      <dgm:spPr/>
    </dgm:pt>
    <dgm:pt modelId="{B3FFEEDA-3C30-4C78-995A-B83DCCFF59CC}" type="pres">
      <dgm:prSet presAssocID="{D1A08A61-E54F-4E2A-BDE0-0EA51D94AFDB}" presName="dummyConnPt" presStyleCnt="0"/>
      <dgm:spPr/>
    </dgm:pt>
    <dgm:pt modelId="{3C07CC0C-62A7-4D73-86B0-C7AFED152169}" type="pres">
      <dgm:prSet presAssocID="{D1A08A61-E54F-4E2A-BDE0-0EA51D94AFDB}" presName="node" presStyleLbl="node1" presStyleIdx="7" presStyleCnt="14">
        <dgm:presLayoutVars>
          <dgm:bulletEnabled val="1"/>
        </dgm:presLayoutVars>
      </dgm:prSet>
      <dgm:spPr/>
    </dgm:pt>
    <dgm:pt modelId="{1AA28429-AD6A-41AB-A03F-6ADF6C52F2BA}" type="pres">
      <dgm:prSet presAssocID="{D84CF2FE-6252-40FB-9BB6-B7AF20ED0177}" presName="sibTrans" presStyleLbl="bgSibTrans2D1" presStyleIdx="7" presStyleCnt="13"/>
      <dgm:spPr/>
    </dgm:pt>
    <dgm:pt modelId="{29A2238A-75A2-4EA1-9C54-D1AE0E12504D}" type="pres">
      <dgm:prSet presAssocID="{EB5540AA-0F6A-4329-A52B-9AEE930E36FD}" presName="compNode" presStyleCnt="0"/>
      <dgm:spPr/>
    </dgm:pt>
    <dgm:pt modelId="{27C3C70F-E635-448C-841F-A161327C1D37}" type="pres">
      <dgm:prSet presAssocID="{EB5540AA-0F6A-4329-A52B-9AEE930E36FD}" presName="dummyConnPt" presStyleCnt="0"/>
      <dgm:spPr/>
    </dgm:pt>
    <dgm:pt modelId="{F5B092DD-EA13-4390-972D-443C5CA2EB31}" type="pres">
      <dgm:prSet presAssocID="{EB5540AA-0F6A-4329-A52B-9AEE930E36FD}" presName="node" presStyleLbl="node1" presStyleIdx="8" presStyleCnt="14" custLinFactNeighborX="-1411" custLinFactNeighborY="1783">
        <dgm:presLayoutVars>
          <dgm:bulletEnabled val="1"/>
        </dgm:presLayoutVars>
      </dgm:prSet>
      <dgm:spPr/>
    </dgm:pt>
    <dgm:pt modelId="{9E5590D9-2306-452D-82EE-4E2AE8A3CD07}" type="pres">
      <dgm:prSet presAssocID="{210B3E49-1AB9-4C11-9176-0AD938CD8900}" presName="sibTrans" presStyleLbl="bgSibTrans2D1" presStyleIdx="8" presStyleCnt="13"/>
      <dgm:spPr/>
    </dgm:pt>
    <dgm:pt modelId="{08ED70CE-62C3-4652-8F44-1C1E25613560}" type="pres">
      <dgm:prSet presAssocID="{255ED866-A38C-4461-8C11-99A05C5CAD74}" presName="compNode" presStyleCnt="0"/>
      <dgm:spPr/>
    </dgm:pt>
    <dgm:pt modelId="{E4D144BF-0D2B-4580-9E1F-F880DA18DBF5}" type="pres">
      <dgm:prSet presAssocID="{255ED866-A38C-4461-8C11-99A05C5CAD74}" presName="dummyConnPt" presStyleCnt="0"/>
      <dgm:spPr/>
    </dgm:pt>
    <dgm:pt modelId="{22C616A2-D190-4754-80D5-8D7E192307AE}" type="pres">
      <dgm:prSet presAssocID="{255ED866-A38C-4461-8C11-99A05C5CAD74}" presName="node" presStyleLbl="node1" presStyleIdx="9" presStyleCnt="14" custLinFactNeighborX="-566" custLinFactNeighborY="-1886">
        <dgm:presLayoutVars>
          <dgm:bulletEnabled val="1"/>
        </dgm:presLayoutVars>
      </dgm:prSet>
      <dgm:spPr/>
    </dgm:pt>
    <dgm:pt modelId="{1B1D40E3-C0DE-480E-94B7-BE3AD7B95C96}" type="pres">
      <dgm:prSet presAssocID="{C8B60D3D-7366-4BED-B628-53645B02949B}" presName="sibTrans" presStyleLbl="bgSibTrans2D1" presStyleIdx="9" presStyleCnt="13"/>
      <dgm:spPr/>
    </dgm:pt>
    <dgm:pt modelId="{D5776850-EFDD-4270-9FF4-1A8CD600CA47}" type="pres">
      <dgm:prSet presAssocID="{A1C28293-39E4-4B5A-A47E-CE8B17CA6830}" presName="compNode" presStyleCnt="0"/>
      <dgm:spPr/>
    </dgm:pt>
    <dgm:pt modelId="{B3566C28-89EA-4496-90FA-0607A43F51D1}" type="pres">
      <dgm:prSet presAssocID="{A1C28293-39E4-4B5A-A47E-CE8B17CA6830}" presName="dummyConnPt" presStyleCnt="0"/>
      <dgm:spPr/>
    </dgm:pt>
    <dgm:pt modelId="{7A6BC1F4-88EA-4C77-B060-7EC06E22F610}" type="pres">
      <dgm:prSet presAssocID="{A1C28293-39E4-4B5A-A47E-CE8B17CA6830}" presName="node" presStyleLbl="node1" presStyleIdx="10" presStyleCnt="14">
        <dgm:presLayoutVars>
          <dgm:bulletEnabled val="1"/>
        </dgm:presLayoutVars>
      </dgm:prSet>
      <dgm:spPr/>
    </dgm:pt>
    <dgm:pt modelId="{C4A1F982-F5EF-48BD-8438-78CA823D7993}" type="pres">
      <dgm:prSet presAssocID="{2BB550B1-11C1-4E1A-BD65-AC07E791F842}" presName="sibTrans" presStyleLbl="bgSibTrans2D1" presStyleIdx="10" presStyleCnt="13"/>
      <dgm:spPr/>
    </dgm:pt>
    <dgm:pt modelId="{17A60FC8-2884-462B-A9FF-B68D88DAB306}" type="pres">
      <dgm:prSet presAssocID="{B0D6355B-1F6E-4380-92EF-5320C4226061}" presName="compNode" presStyleCnt="0"/>
      <dgm:spPr/>
    </dgm:pt>
    <dgm:pt modelId="{E073B128-9D13-4C87-8849-0039C5938D7D}" type="pres">
      <dgm:prSet presAssocID="{B0D6355B-1F6E-4380-92EF-5320C4226061}" presName="dummyConnPt" presStyleCnt="0"/>
      <dgm:spPr/>
    </dgm:pt>
    <dgm:pt modelId="{836DC779-A6B1-4F09-9755-71540AAAEBCC}" type="pres">
      <dgm:prSet presAssocID="{B0D6355B-1F6E-4380-92EF-5320C4226061}" presName="node" presStyleLbl="node1" presStyleIdx="11" presStyleCnt="14">
        <dgm:presLayoutVars>
          <dgm:bulletEnabled val="1"/>
        </dgm:presLayoutVars>
      </dgm:prSet>
      <dgm:spPr/>
    </dgm:pt>
    <dgm:pt modelId="{EED226EF-58BB-4746-B22C-C69E13C2A20D}" type="pres">
      <dgm:prSet presAssocID="{CE5C752F-36A4-46EE-BA98-F9ECF2F4CB73}" presName="sibTrans" presStyleLbl="bgSibTrans2D1" presStyleIdx="11" presStyleCnt="13"/>
      <dgm:spPr/>
    </dgm:pt>
    <dgm:pt modelId="{EFD0F533-A8CF-4830-8A1C-C150E9FD4692}" type="pres">
      <dgm:prSet presAssocID="{C4BA28A6-3A36-4F5F-BB8A-9E5BC88AA58D}" presName="compNode" presStyleCnt="0"/>
      <dgm:spPr/>
    </dgm:pt>
    <dgm:pt modelId="{A9B7080E-D185-457E-A0CA-EF281D103A70}" type="pres">
      <dgm:prSet presAssocID="{C4BA28A6-3A36-4F5F-BB8A-9E5BC88AA58D}" presName="dummyConnPt" presStyleCnt="0"/>
      <dgm:spPr/>
    </dgm:pt>
    <dgm:pt modelId="{B3BFAB68-D3FD-4487-8F21-12833CAB6D5C}" type="pres">
      <dgm:prSet presAssocID="{C4BA28A6-3A36-4F5F-BB8A-9E5BC88AA58D}" presName="node" presStyleLbl="node1" presStyleIdx="12" presStyleCnt="14">
        <dgm:presLayoutVars>
          <dgm:bulletEnabled val="1"/>
        </dgm:presLayoutVars>
      </dgm:prSet>
      <dgm:spPr/>
    </dgm:pt>
    <dgm:pt modelId="{389B2AA3-C0B9-4581-B741-E47CA99B5B58}" type="pres">
      <dgm:prSet presAssocID="{738A3FC2-36B3-408A-996D-22B4034EEC24}" presName="sibTrans" presStyleLbl="bgSibTrans2D1" presStyleIdx="12" presStyleCnt="13"/>
      <dgm:spPr/>
    </dgm:pt>
    <dgm:pt modelId="{B43626FB-4380-4F82-9786-A643CF0CA32E}" type="pres">
      <dgm:prSet presAssocID="{617A86D1-6F4E-447F-B0C0-316579159DE1}" presName="compNode" presStyleCnt="0"/>
      <dgm:spPr/>
    </dgm:pt>
    <dgm:pt modelId="{50F18C43-F817-4F26-B097-1835861F63F3}" type="pres">
      <dgm:prSet presAssocID="{617A86D1-6F4E-447F-B0C0-316579159DE1}" presName="dummyConnPt" presStyleCnt="0"/>
      <dgm:spPr/>
    </dgm:pt>
    <dgm:pt modelId="{DF9CD263-5EE8-40C1-B02A-48B8E28207E6}" type="pres">
      <dgm:prSet presAssocID="{617A86D1-6F4E-447F-B0C0-316579159DE1}" presName="node" presStyleLbl="node1" presStyleIdx="13" presStyleCnt="14">
        <dgm:presLayoutVars>
          <dgm:bulletEnabled val="1"/>
        </dgm:presLayoutVars>
      </dgm:prSet>
      <dgm:spPr/>
    </dgm:pt>
  </dgm:ptLst>
  <dgm:cxnLst>
    <dgm:cxn modelId="{4C300207-DE1E-4AD0-A262-1563C24D7195}" type="presOf" srcId="{8A8DD9E9-B8A5-4DCB-8CE0-1A7098F229C1}" destId="{F9419595-F977-4C07-84A0-9A169B5D855D}" srcOrd="0" destOrd="0" presId="urn:microsoft.com/office/officeart/2005/8/layout/bProcess4"/>
    <dgm:cxn modelId="{5277040B-D4C3-44E9-8730-5B9F9FE32773}" type="presOf" srcId="{255ED866-A38C-4461-8C11-99A05C5CAD74}" destId="{22C616A2-D190-4754-80D5-8D7E192307AE}" srcOrd="0" destOrd="0" presId="urn:microsoft.com/office/officeart/2005/8/layout/bProcess4"/>
    <dgm:cxn modelId="{3A1A3F0E-C399-4260-A206-C3D37B0FB20D}" type="presOf" srcId="{F160523D-A551-4B31-9A81-15C7997B91CD}" destId="{51B414DD-A4F9-4026-8F77-7DB400A2DD4A}" srcOrd="0" destOrd="0" presId="urn:microsoft.com/office/officeart/2005/8/layout/bProcess4"/>
    <dgm:cxn modelId="{0CA5BE13-EF25-4071-A79F-17E9D75C4734}" type="presOf" srcId="{464B4496-D2F4-4D6D-B3AE-BA9DD643BD0D}" destId="{4F9FBDE5-FE67-49D1-A317-CB2D91701E24}" srcOrd="0" destOrd="0" presId="urn:microsoft.com/office/officeart/2005/8/layout/bProcess4"/>
    <dgm:cxn modelId="{77CF101E-0CEE-4100-B7B4-999B72EE38D2}" srcId="{F160523D-A551-4B31-9A81-15C7997B91CD}" destId="{26BFD359-C73C-4305-9946-F37F24AB3210}" srcOrd="4" destOrd="0" parTransId="{A18347E4-6AB8-4F75-B002-3D36056F42B0}" sibTransId="{4EC0338C-211D-4D32-9F3B-B24F3F69E6A1}"/>
    <dgm:cxn modelId="{38E59220-CBDC-46F9-B877-F7FD0E68F356}" type="presOf" srcId="{C4BA28A6-3A36-4F5F-BB8A-9E5BC88AA58D}" destId="{B3BFAB68-D3FD-4487-8F21-12833CAB6D5C}" srcOrd="0" destOrd="0" presId="urn:microsoft.com/office/officeart/2005/8/layout/bProcess4"/>
    <dgm:cxn modelId="{E393B022-C367-475A-BE62-C89570E9998C}" srcId="{F160523D-A551-4B31-9A81-15C7997B91CD}" destId="{2FBB330F-79DD-479B-8573-A4E73B42A628}" srcOrd="5" destOrd="0" parTransId="{6CA2FD71-4CBD-43CD-BC1E-CB582E016914}" sibTransId="{BF93F480-7651-44F3-90A4-2EE5F0FBB103}"/>
    <dgm:cxn modelId="{714E6428-1DEC-4E5C-B8A1-C342627AB384}" type="presOf" srcId="{2BB550B1-11C1-4E1A-BD65-AC07E791F842}" destId="{C4A1F982-F5EF-48BD-8438-78CA823D7993}" srcOrd="0" destOrd="0" presId="urn:microsoft.com/office/officeart/2005/8/layout/bProcess4"/>
    <dgm:cxn modelId="{F61D7C29-37AC-4A40-B4F9-44079BFABF24}" srcId="{F160523D-A551-4B31-9A81-15C7997B91CD}" destId="{C4BA28A6-3A36-4F5F-BB8A-9E5BC88AA58D}" srcOrd="12" destOrd="0" parTransId="{74F2438A-856E-4484-9BD8-F7EA2621F1C6}" sibTransId="{738A3FC2-36B3-408A-996D-22B4034EEC24}"/>
    <dgm:cxn modelId="{1F1FFC2E-622A-4B25-9AC7-2F8CF36CA543}" srcId="{F160523D-A551-4B31-9A81-15C7997B91CD}" destId="{D6196694-6B36-4FBE-B258-CC77C713C021}" srcOrd="1" destOrd="0" parTransId="{BFD5451B-BA77-4B74-BE1C-28737DEEFFE4}" sibTransId="{ADD58B39-0647-4FF3-81ED-ABFC5C61DAAB}"/>
    <dgm:cxn modelId="{ADBB7F37-43C8-40F2-9926-60A349A99E33}" type="presOf" srcId="{2FBB330F-79DD-479B-8573-A4E73B42A628}" destId="{6963ED8B-87AC-4A05-B331-202C3A10CE3F}" srcOrd="0" destOrd="0" presId="urn:microsoft.com/office/officeart/2005/8/layout/bProcess4"/>
    <dgm:cxn modelId="{81E35E3C-1131-492E-957A-A663D2133F7E}" srcId="{F160523D-A551-4B31-9A81-15C7997B91CD}" destId="{D1A08A61-E54F-4E2A-BDE0-0EA51D94AFDB}" srcOrd="7" destOrd="0" parTransId="{6971D6F4-4224-435A-8228-C98F75DE945E}" sibTransId="{D84CF2FE-6252-40FB-9BB6-B7AF20ED0177}"/>
    <dgm:cxn modelId="{ED52633E-216B-45AE-9FC1-CB24C904204F}" srcId="{F160523D-A551-4B31-9A81-15C7997B91CD}" destId="{617A86D1-6F4E-447F-B0C0-316579159DE1}" srcOrd="13" destOrd="0" parTransId="{7AA2DFBD-8882-4110-B54B-3ABA1EEEF486}" sibTransId="{7F137F11-7316-4A11-96E4-772F7BE20083}"/>
    <dgm:cxn modelId="{E7510843-A655-4ECB-A5A4-A2113683C0F2}" srcId="{F160523D-A551-4B31-9A81-15C7997B91CD}" destId="{255ED866-A38C-4461-8C11-99A05C5CAD74}" srcOrd="9" destOrd="0" parTransId="{C3DE6845-D679-4119-A1C7-9ABD86362B25}" sibTransId="{C8B60D3D-7366-4BED-B628-53645B02949B}"/>
    <dgm:cxn modelId="{CC69324C-CA59-45C1-947B-4A7A6F025FAC}" type="presOf" srcId="{C9F72794-ECFC-46A2-9552-4ED9A4FA26ED}" destId="{3CBE4845-F818-4EB7-B4BD-6E7E081192DA}" srcOrd="0" destOrd="0" presId="urn:microsoft.com/office/officeart/2005/8/layout/bProcess4"/>
    <dgm:cxn modelId="{CD5F6A4E-4EB6-4239-A53B-34AA42DA6B5A}" type="presOf" srcId="{D1A08A61-E54F-4E2A-BDE0-0EA51D94AFDB}" destId="{3C07CC0C-62A7-4D73-86B0-C7AFED152169}" srcOrd="0" destOrd="0" presId="urn:microsoft.com/office/officeart/2005/8/layout/bProcess4"/>
    <dgm:cxn modelId="{420D9472-6BE0-4792-A2F9-E08131E5F6F8}" srcId="{F160523D-A551-4B31-9A81-15C7997B91CD}" destId="{464B4496-D2F4-4D6D-B3AE-BA9DD643BD0D}" srcOrd="6" destOrd="0" parTransId="{33D733C1-377A-4D86-BEC2-2C9628F1A1F4}" sibTransId="{9773C2CD-E088-410A-B38B-4A88C74F8753}"/>
    <dgm:cxn modelId="{D9229C75-CB4D-4EF6-8D3F-94B74497F058}" type="presOf" srcId="{26BFD359-C73C-4305-9946-F37F24AB3210}" destId="{18EB85AC-79BA-4028-9942-429543FE3B89}" srcOrd="0" destOrd="0" presId="urn:microsoft.com/office/officeart/2005/8/layout/bProcess4"/>
    <dgm:cxn modelId="{3663B757-7386-4D2A-AD93-EB324D2F07BA}" type="presOf" srcId="{D31ABFC0-063B-4EFD-8897-0F2A5314031A}" destId="{8B3699BF-1936-4E38-A670-1202A8C2C2F8}" srcOrd="0" destOrd="0" presId="urn:microsoft.com/office/officeart/2005/8/layout/bProcess4"/>
    <dgm:cxn modelId="{547BF158-06D7-43A9-98B1-3FC779A423A6}" type="presOf" srcId="{CE5C752F-36A4-46EE-BA98-F9ECF2F4CB73}" destId="{EED226EF-58BB-4746-B22C-C69E13C2A20D}" srcOrd="0" destOrd="0" presId="urn:microsoft.com/office/officeart/2005/8/layout/bProcess4"/>
    <dgm:cxn modelId="{F1E8B87A-8010-4E66-B65D-134949580E68}" type="presOf" srcId="{D84CF2FE-6252-40FB-9BB6-B7AF20ED0177}" destId="{1AA28429-AD6A-41AB-A03F-6ADF6C52F2BA}" srcOrd="0" destOrd="0" presId="urn:microsoft.com/office/officeart/2005/8/layout/bProcess4"/>
    <dgm:cxn modelId="{6B6D2AAE-EF0C-4356-8720-7F6AB631C933}" srcId="{F160523D-A551-4B31-9A81-15C7997B91CD}" destId="{EB5540AA-0F6A-4329-A52B-9AEE930E36FD}" srcOrd="8" destOrd="0" parTransId="{5A5A9F51-70A2-43CA-B7E0-4F7C52555A26}" sibTransId="{210B3E49-1AB9-4C11-9176-0AD938CD8900}"/>
    <dgm:cxn modelId="{A2814FB9-F252-4C9C-B598-F4F61B424596}" type="presOf" srcId="{4EC0338C-211D-4D32-9F3B-B24F3F69E6A1}" destId="{A3016F7C-BDCD-4620-B1ED-49A7F2AFEE0C}" srcOrd="0" destOrd="0" presId="urn:microsoft.com/office/officeart/2005/8/layout/bProcess4"/>
    <dgm:cxn modelId="{EE14F2BD-BD58-4CB1-B0C3-EC52CB44F28F}" srcId="{F160523D-A551-4B31-9A81-15C7997B91CD}" destId="{8A8DD9E9-B8A5-4DCB-8CE0-1A7098F229C1}" srcOrd="0" destOrd="0" parTransId="{1988BB5D-8A66-4557-B23D-87DF68BB4FE1}" sibTransId="{D31ABFC0-063B-4EFD-8897-0F2A5314031A}"/>
    <dgm:cxn modelId="{96810EC4-7FB7-4D35-A6F6-5B8793B55D9A}" srcId="{F160523D-A551-4B31-9A81-15C7997B91CD}" destId="{B0D6355B-1F6E-4380-92EF-5320C4226061}" srcOrd="11" destOrd="0" parTransId="{2A1FDFBA-ED5C-420C-9F25-1F35F9722A5C}" sibTransId="{CE5C752F-36A4-46EE-BA98-F9ECF2F4CB73}"/>
    <dgm:cxn modelId="{56FC4CC6-A8C3-4BE6-A764-DEC6B1971948}" type="presOf" srcId="{0AD3F0F4-82A2-4BA8-A714-BDD428E98022}" destId="{DF20045D-1AF9-4B63-9192-AAFD68BAA8D0}" srcOrd="0" destOrd="0" presId="urn:microsoft.com/office/officeart/2005/8/layout/bProcess4"/>
    <dgm:cxn modelId="{B99F78C9-C287-4C08-89EE-A5ECAFF2CE37}" type="presOf" srcId="{3EA0BAD9-CCD9-4A8F-8699-23A34F60EB6B}" destId="{51A2AA9C-EB52-439C-9B7B-48510BE3F4A2}" srcOrd="0" destOrd="0" presId="urn:microsoft.com/office/officeart/2005/8/layout/bProcess4"/>
    <dgm:cxn modelId="{ECC6E2CE-5089-4CD7-AA24-C637B8B88893}" type="presOf" srcId="{210B3E49-1AB9-4C11-9176-0AD938CD8900}" destId="{9E5590D9-2306-452D-82EE-4E2AE8A3CD07}" srcOrd="0" destOrd="0" presId="urn:microsoft.com/office/officeart/2005/8/layout/bProcess4"/>
    <dgm:cxn modelId="{AAB695D5-F5D6-4A90-B232-3891FC3B758C}" type="presOf" srcId="{B0D6355B-1F6E-4380-92EF-5320C4226061}" destId="{836DC779-A6B1-4F09-9755-71540AAAEBCC}" srcOrd="0" destOrd="0" presId="urn:microsoft.com/office/officeart/2005/8/layout/bProcess4"/>
    <dgm:cxn modelId="{391099D7-C989-4689-AF77-52EE91BD6312}" type="presOf" srcId="{A1C28293-39E4-4B5A-A47E-CE8B17CA6830}" destId="{7A6BC1F4-88EA-4C77-B060-7EC06E22F610}" srcOrd="0" destOrd="0" presId="urn:microsoft.com/office/officeart/2005/8/layout/bProcess4"/>
    <dgm:cxn modelId="{6FAE48D8-667E-494F-9001-A8D0ACC10B9B}" type="presOf" srcId="{738A3FC2-36B3-408A-996D-22B4034EEC24}" destId="{389B2AA3-C0B9-4581-B741-E47CA99B5B58}" srcOrd="0" destOrd="0" presId="urn:microsoft.com/office/officeart/2005/8/layout/bProcess4"/>
    <dgm:cxn modelId="{C66FFCD9-01FE-4645-9690-506097765109}" srcId="{F160523D-A551-4B31-9A81-15C7997B91CD}" destId="{A1C28293-39E4-4B5A-A47E-CE8B17CA6830}" srcOrd="10" destOrd="0" parTransId="{49160C98-DDF0-4163-8B4E-0BB8C4B84225}" sibTransId="{2BB550B1-11C1-4E1A-BD65-AC07E791F842}"/>
    <dgm:cxn modelId="{978A68DA-65C1-4CE8-91DA-F3406B6C0A45}" type="presOf" srcId="{95447A37-8371-412D-AD11-5C249D34F09C}" destId="{5633D8AA-172C-4193-A670-92C4C1CE6324}" srcOrd="0" destOrd="0" presId="urn:microsoft.com/office/officeart/2005/8/layout/bProcess4"/>
    <dgm:cxn modelId="{32FE36DE-76F6-4E12-9408-562D12143808}" type="presOf" srcId="{617A86D1-6F4E-447F-B0C0-316579159DE1}" destId="{DF9CD263-5EE8-40C1-B02A-48B8E28207E6}" srcOrd="0" destOrd="0" presId="urn:microsoft.com/office/officeart/2005/8/layout/bProcess4"/>
    <dgm:cxn modelId="{DB60A2DF-F2E1-4ECB-8BE9-F90ACEEE6F8D}" type="presOf" srcId="{D6196694-6B36-4FBE-B258-CC77C713C021}" destId="{FD61015C-49FD-4711-AFA5-822C61AD2CFC}" srcOrd="0" destOrd="0" presId="urn:microsoft.com/office/officeart/2005/8/layout/bProcess4"/>
    <dgm:cxn modelId="{8C7A2FEA-E480-4D9C-AFB0-84232D245AD8}" srcId="{F160523D-A551-4B31-9A81-15C7997B91CD}" destId="{0AD3F0F4-82A2-4BA8-A714-BDD428E98022}" srcOrd="3" destOrd="0" parTransId="{93452A3F-7C7B-4BCF-8CE9-4D284C8CC0AB}" sibTransId="{95447A37-8371-412D-AD11-5C249D34F09C}"/>
    <dgm:cxn modelId="{CCBC0BF3-09CC-4BF8-9691-D2E75E1EACEE}" type="presOf" srcId="{BF93F480-7651-44F3-90A4-2EE5F0FBB103}" destId="{C9FC4A60-FBF1-4305-9832-EFB6E9615522}" srcOrd="0" destOrd="0" presId="urn:microsoft.com/office/officeart/2005/8/layout/bProcess4"/>
    <dgm:cxn modelId="{E6C929F4-0033-4AB3-9268-7252EFE83321}" type="presOf" srcId="{C8B60D3D-7366-4BED-B628-53645B02949B}" destId="{1B1D40E3-C0DE-480E-94B7-BE3AD7B95C96}" srcOrd="0" destOrd="0" presId="urn:microsoft.com/office/officeart/2005/8/layout/bProcess4"/>
    <dgm:cxn modelId="{955954F6-A653-4580-954E-51CCE89C676E}" srcId="{F160523D-A551-4B31-9A81-15C7997B91CD}" destId="{3EA0BAD9-CCD9-4A8F-8699-23A34F60EB6B}" srcOrd="2" destOrd="0" parTransId="{FFB32357-3212-42E6-B085-A6014FD6C21E}" sibTransId="{C9F72794-ECFC-46A2-9552-4ED9A4FA26ED}"/>
    <dgm:cxn modelId="{440E0DFA-6D8A-4EDF-A7E9-E728C8CF5807}" type="presOf" srcId="{EB5540AA-0F6A-4329-A52B-9AEE930E36FD}" destId="{F5B092DD-EA13-4390-972D-443C5CA2EB31}" srcOrd="0" destOrd="0" presId="urn:microsoft.com/office/officeart/2005/8/layout/bProcess4"/>
    <dgm:cxn modelId="{42598DFC-128C-439F-80CA-75F223AEFDD8}" type="presOf" srcId="{9773C2CD-E088-410A-B38B-4A88C74F8753}" destId="{DA38B64B-106B-4A45-BD90-1D54F8A7E3B7}" srcOrd="0" destOrd="0" presId="urn:microsoft.com/office/officeart/2005/8/layout/bProcess4"/>
    <dgm:cxn modelId="{994015FE-E30B-4A69-9808-7FB479FED26A}" type="presOf" srcId="{ADD58B39-0647-4FF3-81ED-ABFC5C61DAAB}" destId="{DA498131-221B-4648-9054-6BF8078C363A}" srcOrd="0" destOrd="0" presId="urn:microsoft.com/office/officeart/2005/8/layout/bProcess4"/>
    <dgm:cxn modelId="{B62D4FE4-1153-4830-B37F-0AEA35AC1B1F}" type="presParOf" srcId="{51B414DD-A4F9-4026-8F77-7DB400A2DD4A}" destId="{60D25F3F-05F2-43C0-B791-D7F6C06E5DBB}" srcOrd="0" destOrd="0" presId="urn:microsoft.com/office/officeart/2005/8/layout/bProcess4"/>
    <dgm:cxn modelId="{1885A0CC-33E1-4D7C-8BF6-4E5551D1F70F}" type="presParOf" srcId="{60D25F3F-05F2-43C0-B791-D7F6C06E5DBB}" destId="{8C85AB80-F6B0-45B6-B0C5-D299F0F166C7}" srcOrd="0" destOrd="0" presId="urn:microsoft.com/office/officeart/2005/8/layout/bProcess4"/>
    <dgm:cxn modelId="{A8D7367F-6846-4034-819F-0BFACE192588}" type="presParOf" srcId="{60D25F3F-05F2-43C0-B791-D7F6C06E5DBB}" destId="{F9419595-F977-4C07-84A0-9A169B5D855D}" srcOrd="1" destOrd="0" presId="urn:microsoft.com/office/officeart/2005/8/layout/bProcess4"/>
    <dgm:cxn modelId="{AB402851-0965-4E9A-AA3B-3BE1EE512355}" type="presParOf" srcId="{51B414DD-A4F9-4026-8F77-7DB400A2DD4A}" destId="{8B3699BF-1936-4E38-A670-1202A8C2C2F8}" srcOrd="1" destOrd="0" presId="urn:microsoft.com/office/officeart/2005/8/layout/bProcess4"/>
    <dgm:cxn modelId="{AC67E180-60AB-4DDB-B174-D37AAE19D753}" type="presParOf" srcId="{51B414DD-A4F9-4026-8F77-7DB400A2DD4A}" destId="{C094A99D-C875-45A6-84AB-ED70FDF681E9}" srcOrd="2" destOrd="0" presId="urn:microsoft.com/office/officeart/2005/8/layout/bProcess4"/>
    <dgm:cxn modelId="{1CED45E5-B2FB-4138-B92F-08DBBD4B0A35}" type="presParOf" srcId="{C094A99D-C875-45A6-84AB-ED70FDF681E9}" destId="{B7909B27-7BB5-4A0C-8C12-A784206C62A3}" srcOrd="0" destOrd="0" presId="urn:microsoft.com/office/officeart/2005/8/layout/bProcess4"/>
    <dgm:cxn modelId="{859B43B8-B4E5-4669-A8B4-D9BDD94EBE16}" type="presParOf" srcId="{C094A99D-C875-45A6-84AB-ED70FDF681E9}" destId="{FD61015C-49FD-4711-AFA5-822C61AD2CFC}" srcOrd="1" destOrd="0" presId="urn:microsoft.com/office/officeart/2005/8/layout/bProcess4"/>
    <dgm:cxn modelId="{CFD86ACF-1DDC-4F2A-8776-FAB9185B3039}" type="presParOf" srcId="{51B414DD-A4F9-4026-8F77-7DB400A2DD4A}" destId="{DA498131-221B-4648-9054-6BF8078C363A}" srcOrd="3" destOrd="0" presId="urn:microsoft.com/office/officeart/2005/8/layout/bProcess4"/>
    <dgm:cxn modelId="{3A74EB1D-8748-4066-A18E-5A3E1725038F}" type="presParOf" srcId="{51B414DD-A4F9-4026-8F77-7DB400A2DD4A}" destId="{DFABE1F4-9A82-4743-B108-19DBADB85260}" srcOrd="4" destOrd="0" presId="urn:microsoft.com/office/officeart/2005/8/layout/bProcess4"/>
    <dgm:cxn modelId="{C6FB3672-3E8E-4361-A6B3-DEB0E7BCEAB8}" type="presParOf" srcId="{DFABE1F4-9A82-4743-B108-19DBADB85260}" destId="{12B4DCBD-881C-410A-BD71-334FEE5454C2}" srcOrd="0" destOrd="0" presId="urn:microsoft.com/office/officeart/2005/8/layout/bProcess4"/>
    <dgm:cxn modelId="{670A9BA1-96B8-47B5-B308-C4B7405B6C4C}" type="presParOf" srcId="{DFABE1F4-9A82-4743-B108-19DBADB85260}" destId="{51A2AA9C-EB52-439C-9B7B-48510BE3F4A2}" srcOrd="1" destOrd="0" presId="urn:microsoft.com/office/officeart/2005/8/layout/bProcess4"/>
    <dgm:cxn modelId="{CC14FFA7-6C96-4079-AACF-3B15C7D264A5}" type="presParOf" srcId="{51B414DD-A4F9-4026-8F77-7DB400A2DD4A}" destId="{3CBE4845-F818-4EB7-B4BD-6E7E081192DA}" srcOrd="5" destOrd="0" presId="urn:microsoft.com/office/officeart/2005/8/layout/bProcess4"/>
    <dgm:cxn modelId="{B98BBD56-A300-44DC-B8AD-BA182322E91C}" type="presParOf" srcId="{51B414DD-A4F9-4026-8F77-7DB400A2DD4A}" destId="{BC224DC1-F6B9-4737-976E-3789455D8941}" srcOrd="6" destOrd="0" presId="urn:microsoft.com/office/officeart/2005/8/layout/bProcess4"/>
    <dgm:cxn modelId="{30272988-D5C5-45D3-AB45-92D37A92763E}" type="presParOf" srcId="{BC224DC1-F6B9-4737-976E-3789455D8941}" destId="{E0D19684-B38C-4488-AB9B-FA215F16F55C}" srcOrd="0" destOrd="0" presId="urn:microsoft.com/office/officeart/2005/8/layout/bProcess4"/>
    <dgm:cxn modelId="{39F57956-2C74-49C6-AAF6-62067B18A3AB}" type="presParOf" srcId="{BC224DC1-F6B9-4737-976E-3789455D8941}" destId="{DF20045D-1AF9-4B63-9192-AAFD68BAA8D0}" srcOrd="1" destOrd="0" presId="urn:microsoft.com/office/officeart/2005/8/layout/bProcess4"/>
    <dgm:cxn modelId="{64AAE3DE-BFED-4109-B601-24F9794368AA}" type="presParOf" srcId="{51B414DD-A4F9-4026-8F77-7DB400A2DD4A}" destId="{5633D8AA-172C-4193-A670-92C4C1CE6324}" srcOrd="7" destOrd="0" presId="urn:microsoft.com/office/officeart/2005/8/layout/bProcess4"/>
    <dgm:cxn modelId="{6AC0E5F1-4D9B-4160-842E-A8521D3FE5F2}" type="presParOf" srcId="{51B414DD-A4F9-4026-8F77-7DB400A2DD4A}" destId="{212410E4-5011-456F-B8FE-813B30A53F7D}" srcOrd="8" destOrd="0" presId="urn:microsoft.com/office/officeart/2005/8/layout/bProcess4"/>
    <dgm:cxn modelId="{FE863D63-6A9D-4426-882F-92C136C5295C}" type="presParOf" srcId="{212410E4-5011-456F-B8FE-813B30A53F7D}" destId="{7CD5C3E2-050F-4062-B99A-769EC58496EA}" srcOrd="0" destOrd="0" presId="urn:microsoft.com/office/officeart/2005/8/layout/bProcess4"/>
    <dgm:cxn modelId="{F8D0F4B2-29BF-4BAE-BD4C-3B620B824F18}" type="presParOf" srcId="{212410E4-5011-456F-B8FE-813B30A53F7D}" destId="{18EB85AC-79BA-4028-9942-429543FE3B89}" srcOrd="1" destOrd="0" presId="urn:microsoft.com/office/officeart/2005/8/layout/bProcess4"/>
    <dgm:cxn modelId="{63C2062B-A16D-407A-B0CA-E9B8CC269850}" type="presParOf" srcId="{51B414DD-A4F9-4026-8F77-7DB400A2DD4A}" destId="{A3016F7C-BDCD-4620-B1ED-49A7F2AFEE0C}" srcOrd="9" destOrd="0" presId="urn:microsoft.com/office/officeart/2005/8/layout/bProcess4"/>
    <dgm:cxn modelId="{B00303A7-23BE-4BA6-9B4E-5C4EFAE6A487}" type="presParOf" srcId="{51B414DD-A4F9-4026-8F77-7DB400A2DD4A}" destId="{2DA90812-73EC-459E-A8A0-7188AC53E1EC}" srcOrd="10" destOrd="0" presId="urn:microsoft.com/office/officeart/2005/8/layout/bProcess4"/>
    <dgm:cxn modelId="{1BF7A760-A863-47D4-BB8B-C287DF973466}" type="presParOf" srcId="{2DA90812-73EC-459E-A8A0-7188AC53E1EC}" destId="{4C96A03D-05D6-4D2E-9761-52B2E64CF528}" srcOrd="0" destOrd="0" presId="urn:microsoft.com/office/officeart/2005/8/layout/bProcess4"/>
    <dgm:cxn modelId="{036168E4-D78A-418B-AEAA-16905F1C0C81}" type="presParOf" srcId="{2DA90812-73EC-459E-A8A0-7188AC53E1EC}" destId="{6963ED8B-87AC-4A05-B331-202C3A10CE3F}" srcOrd="1" destOrd="0" presId="urn:microsoft.com/office/officeart/2005/8/layout/bProcess4"/>
    <dgm:cxn modelId="{7F2B78D4-C953-4487-9CAF-C1B297F476D0}" type="presParOf" srcId="{51B414DD-A4F9-4026-8F77-7DB400A2DD4A}" destId="{C9FC4A60-FBF1-4305-9832-EFB6E9615522}" srcOrd="11" destOrd="0" presId="urn:microsoft.com/office/officeart/2005/8/layout/bProcess4"/>
    <dgm:cxn modelId="{62D98D5C-5079-405B-B15D-2C3055E185D5}" type="presParOf" srcId="{51B414DD-A4F9-4026-8F77-7DB400A2DD4A}" destId="{BBE46465-2B7A-43DC-8E2B-B5A419AB70AB}" srcOrd="12" destOrd="0" presId="urn:microsoft.com/office/officeart/2005/8/layout/bProcess4"/>
    <dgm:cxn modelId="{5D0BDD74-8D1A-417D-8BDD-FA5D8EEDE0B5}" type="presParOf" srcId="{BBE46465-2B7A-43DC-8E2B-B5A419AB70AB}" destId="{73376C92-578B-4B80-A675-35356FAFC278}" srcOrd="0" destOrd="0" presId="urn:microsoft.com/office/officeart/2005/8/layout/bProcess4"/>
    <dgm:cxn modelId="{10A098E7-225A-4B3C-B746-C30C332236D4}" type="presParOf" srcId="{BBE46465-2B7A-43DC-8E2B-B5A419AB70AB}" destId="{4F9FBDE5-FE67-49D1-A317-CB2D91701E24}" srcOrd="1" destOrd="0" presId="urn:microsoft.com/office/officeart/2005/8/layout/bProcess4"/>
    <dgm:cxn modelId="{A8B67A81-C671-413D-8EFF-82BBD8A7FEE9}" type="presParOf" srcId="{51B414DD-A4F9-4026-8F77-7DB400A2DD4A}" destId="{DA38B64B-106B-4A45-BD90-1D54F8A7E3B7}" srcOrd="13" destOrd="0" presId="urn:microsoft.com/office/officeart/2005/8/layout/bProcess4"/>
    <dgm:cxn modelId="{ABAFFFEC-AC68-4C64-B58B-5DB3C442A585}" type="presParOf" srcId="{51B414DD-A4F9-4026-8F77-7DB400A2DD4A}" destId="{D7EA9350-282B-447A-A12F-8189C939A1EF}" srcOrd="14" destOrd="0" presId="urn:microsoft.com/office/officeart/2005/8/layout/bProcess4"/>
    <dgm:cxn modelId="{51FC28AD-367D-4BB4-AD68-51CCCFB6EA60}" type="presParOf" srcId="{D7EA9350-282B-447A-A12F-8189C939A1EF}" destId="{B3FFEEDA-3C30-4C78-995A-B83DCCFF59CC}" srcOrd="0" destOrd="0" presId="urn:microsoft.com/office/officeart/2005/8/layout/bProcess4"/>
    <dgm:cxn modelId="{9E83B232-A3AE-445A-97C9-688D4B0E91A4}" type="presParOf" srcId="{D7EA9350-282B-447A-A12F-8189C939A1EF}" destId="{3C07CC0C-62A7-4D73-86B0-C7AFED152169}" srcOrd="1" destOrd="0" presId="urn:microsoft.com/office/officeart/2005/8/layout/bProcess4"/>
    <dgm:cxn modelId="{AE0A3A03-9488-415D-9157-9F017A4B6FE5}" type="presParOf" srcId="{51B414DD-A4F9-4026-8F77-7DB400A2DD4A}" destId="{1AA28429-AD6A-41AB-A03F-6ADF6C52F2BA}" srcOrd="15" destOrd="0" presId="urn:microsoft.com/office/officeart/2005/8/layout/bProcess4"/>
    <dgm:cxn modelId="{F2B7FD91-754A-4A58-A29F-317BB4E15E31}" type="presParOf" srcId="{51B414DD-A4F9-4026-8F77-7DB400A2DD4A}" destId="{29A2238A-75A2-4EA1-9C54-D1AE0E12504D}" srcOrd="16" destOrd="0" presId="urn:microsoft.com/office/officeart/2005/8/layout/bProcess4"/>
    <dgm:cxn modelId="{7CAC20B0-C360-4F14-B086-E629AF51C699}" type="presParOf" srcId="{29A2238A-75A2-4EA1-9C54-D1AE0E12504D}" destId="{27C3C70F-E635-448C-841F-A161327C1D37}" srcOrd="0" destOrd="0" presId="urn:microsoft.com/office/officeart/2005/8/layout/bProcess4"/>
    <dgm:cxn modelId="{237E3340-7814-4663-A557-9870F37414E4}" type="presParOf" srcId="{29A2238A-75A2-4EA1-9C54-D1AE0E12504D}" destId="{F5B092DD-EA13-4390-972D-443C5CA2EB31}" srcOrd="1" destOrd="0" presId="urn:microsoft.com/office/officeart/2005/8/layout/bProcess4"/>
    <dgm:cxn modelId="{E8E7793C-9366-402D-8486-C49FC044861F}" type="presParOf" srcId="{51B414DD-A4F9-4026-8F77-7DB400A2DD4A}" destId="{9E5590D9-2306-452D-82EE-4E2AE8A3CD07}" srcOrd="17" destOrd="0" presId="urn:microsoft.com/office/officeart/2005/8/layout/bProcess4"/>
    <dgm:cxn modelId="{CF3E439C-B663-4D08-BB36-92B8BB456B70}" type="presParOf" srcId="{51B414DD-A4F9-4026-8F77-7DB400A2DD4A}" destId="{08ED70CE-62C3-4652-8F44-1C1E25613560}" srcOrd="18" destOrd="0" presId="urn:microsoft.com/office/officeart/2005/8/layout/bProcess4"/>
    <dgm:cxn modelId="{523053E7-4B1D-4D9C-90F3-B2F177E8E23A}" type="presParOf" srcId="{08ED70CE-62C3-4652-8F44-1C1E25613560}" destId="{E4D144BF-0D2B-4580-9E1F-F880DA18DBF5}" srcOrd="0" destOrd="0" presId="urn:microsoft.com/office/officeart/2005/8/layout/bProcess4"/>
    <dgm:cxn modelId="{EC90CADF-7BEB-42B4-BD11-740EB6574F01}" type="presParOf" srcId="{08ED70CE-62C3-4652-8F44-1C1E25613560}" destId="{22C616A2-D190-4754-80D5-8D7E192307AE}" srcOrd="1" destOrd="0" presId="urn:microsoft.com/office/officeart/2005/8/layout/bProcess4"/>
    <dgm:cxn modelId="{288758A0-DE52-4E8C-9DE4-01AB2D86DDD2}" type="presParOf" srcId="{51B414DD-A4F9-4026-8F77-7DB400A2DD4A}" destId="{1B1D40E3-C0DE-480E-94B7-BE3AD7B95C96}" srcOrd="19" destOrd="0" presId="urn:microsoft.com/office/officeart/2005/8/layout/bProcess4"/>
    <dgm:cxn modelId="{D69FB79B-84A0-481F-A4EC-3FBC8EE1F2C1}" type="presParOf" srcId="{51B414DD-A4F9-4026-8F77-7DB400A2DD4A}" destId="{D5776850-EFDD-4270-9FF4-1A8CD600CA47}" srcOrd="20" destOrd="0" presId="urn:microsoft.com/office/officeart/2005/8/layout/bProcess4"/>
    <dgm:cxn modelId="{795D3C84-B525-47CB-8F3C-A73B697C84E0}" type="presParOf" srcId="{D5776850-EFDD-4270-9FF4-1A8CD600CA47}" destId="{B3566C28-89EA-4496-90FA-0607A43F51D1}" srcOrd="0" destOrd="0" presId="urn:microsoft.com/office/officeart/2005/8/layout/bProcess4"/>
    <dgm:cxn modelId="{344EE129-F1A0-49B5-9A3C-58A4E5A7525C}" type="presParOf" srcId="{D5776850-EFDD-4270-9FF4-1A8CD600CA47}" destId="{7A6BC1F4-88EA-4C77-B060-7EC06E22F610}" srcOrd="1" destOrd="0" presId="urn:microsoft.com/office/officeart/2005/8/layout/bProcess4"/>
    <dgm:cxn modelId="{6E0AC2D5-468F-4872-B2BE-D638671EA77A}" type="presParOf" srcId="{51B414DD-A4F9-4026-8F77-7DB400A2DD4A}" destId="{C4A1F982-F5EF-48BD-8438-78CA823D7993}" srcOrd="21" destOrd="0" presId="urn:microsoft.com/office/officeart/2005/8/layout/bProcess4"/>
    <dgm:cxn modelId="{995BB8CF-C0F5-4E0D-AF7E-AEF0579B07FF}" type="presParOf" srcId="{51B414DD-A4F9-4026-8F77-7DB400A2DD4A}" destId="{17A60FC8-2884-462B-A9FF-B68D88DAB306}" srcOrd="22" destOrd="0" presId="urn:microsoft.com/office/officeart/2005/8/layout/bProcess4"/>
    <dgm:cxn modelId="{DA033B01-30AE-4342-BD7B-AC3372ED3C1D}" type="presParOf" srcId="{17A60FC8-2884-462B-A9FF-B68D88DAB306}" destId="{E073B128-9D13-4C87-8849-0039C5938D7D}" srcOrd="0" destOrd="0" presId="urn:microsoft.com/office/officeart/2005/8/layout/bProcess4"/>
    <dgm:cxn modelId="{5B1943F5-4D76-45D7-8830-5C70FE78908B}" type="presParOf" srcId="{17A60FC8-2884-462B-A9FF-B68D88DAB306}" destId="{836DC779-A6B1-4F09-9755-71540AAAEBCC}" srcOrd="1" destOrd="0" presId="urn:microsoft.com/office/officeart/2005/8/layout/bProcess4"/>
    <dgm:cxn modelId="{33AF69AD-3057-4D2E-B336-621A29EEBAFF}" type="presParOf" srcId="{51B414DD-A4F9-4026-8F77-7DB400A2DD4A}" destId="{EED226EF-58BB-4746-B22C-C69E13C2A20D}" srcOrd="23" destOrd="0" presId="urn:microsoft.com/office/officeart/2005/8/layout/bProcess4"/>
    <dgm:cxn modelId="{0FECBC39-3F92-40D4-8012-0F2888857724}" type="presParOf" srcId="{51B414DD-A4F9-4026-8F77-7DB400A2DD4A}" destId="{EFD0F533-A8CF-4830-8A1C-C150E9FD4692}" srcOrd="24" destOrd="0" presId="urn:microsoft.com/office/officeart/2005/8/layout/bProcess4"/>
    <dgm:cxn modelId="{B30F4FC6-25AC-4D3F-92A4-7F3AD1A58B12}" type="presParOf" srcId="{EFD0F533-A8CF-4830-8A1C-C150E9FD4692}" destId="{A9B7080E-D185-457E-A0CA-EF281D103A70}" srcOrd="0" destOrd="0" presId="urn:microsoft.com/office/officeart/2005/8/layout/bProcess4"/>
    <dgm:cxn modelId="{B44AE1B6-24A8-4007-B0D8-527580B845F8}" type="presParOf" srcId="{EFD0F533-A8CF-4830-8A1C-C150E9FD4692}" destId="{B3BFAB68-D3FD-4487-8F21-12833CAB6D5C}" srcOrd="1" destOrd="0" presId="urn:microsoft.com/office/officeart/2005/8/layout/bProcess4"/>
    <dgm:cxn modelId="{682DADEC-3015-4970-B04F-4BB91446202B}" type="presParOf" srcId="{51B414DD-A4F9-4026-8F77-7DB400A2DD4A}" destId="{389B2AA3-C0B9-4581-B741-E47CA99B5B58}" srcOrd="25" destOrd="0" presId="urn:microsoft.com/office/officeart/2005/8/layout/bProcess4"/>
    <dgm:cxn modelId="{99351017-D651-42BB-AD09-0C4819C46794}" type="presParOf" srcId="{51B414DD-A4F9-4026-8F77-7DB400A2DD4A}" destId="{B43626FB-4380-4F82-9786-A643CF0CA32E}" srcOrd="26" destOrd="0" presId="urn:microsoft.com/office/officeart/2005/8/layout/bProcess4"/>
    <dgm:cxn modelId="{FE3BE347-2591-4DA4-9C6F-0F23ACA603E0}" type="presParOf" srcId="{B43626FB-4380-4F82-9786-A643CF0CA32E}" destId="{50F18C43-F817-4F26-B097-1835861F63F3}" srcOrd="0" destOrd="0" presId="urn:microsoft.com/office/officeart/2005/8/layout/bProcess4"/>
    <dgm:cxn modelId="{AC8FCF85-394E-4FE2-A1EA-F693CBCB602F}" type="presParOf" srcId="{B43626FB-4380-4F82-9786-A643CF0CA32E}" destId="{DF9CD263-5EE8-40C1-B02A-48B8E28207E6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571110-F77E-4465-B60D-86791FE9817E}">
      <dsp:nvSpPr>
        <dsp:cNvPr id="0" name=""/>
        <dsp:cNvSpPr/>
      </dsp:nvSpPr>
      <dsp:spPr>
        <a:xfrm>
          <a:off x="7982337" y="3945436"/>
          <a:ext cx="2025408" cy="321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958"/>
              </a:lnTo>
              <a:lnTo>
                <a:pt x="2025408" y="218958"/>
              </a:lnTo>
              <a:lnTo>
                <a:pt x="2025408" y="321303"/>
              </a:lnTo>
            </a:path>
          </a:pathLst>
        </a:custGeom>
        <a:noFill/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A62468-D7DD-4BDD-A862-1E5AAB4882B9}">
      <dsp:nvSpPr>
        <dsp:cNvPr id="0" name=""/>
        <dsp:cNvSpPr/>
      </dsp:nvSpPr>
      <dsp:spPr>
        <a:xfrm>
          <a:off x="7982337" y="3945436"/>
          <a:ext cx="675136" cy="321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958"/>
              </a:lnTo>
              <a:lnTo>
                <a:pt x="675136" y="218958"/>
              </a:lnTo>
              <a:lnTo>
                <a:pt x="675136" y="3213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36F3CA-768D-44BE-BA2D-49E17E19B12E}">
      <dsp:nvSpPr>
        <dsp:cNvPr id="0" name=""/>
        <dsp:cNvSpPr/>
      </dsp:nvSpPr>
      <dsp:spPr>
        <a:xfrm>
          <a:off x="7307201" y="3945436"/>
          <a:ext cx="675136" cy="321303"/>
        </a:xfrm>
        <a:custGeom>
          <a:avLst/>
          <a:gdLst/>
          <a:ahLst/>
          <a:cxnLst/>
          <a:rect l="0" t="0" r="0" b="0"/>
          <a:pathLst>
            <a:path>
              <a:moveTo>
                <a:pt x="675136" y="0"/>
              </a:moveTo>
              <a:lnTo>
                <a:pt x="675136" y="218958"/>
              </a:lnTo>
              <a:lnTo>
                <a:pt x="0" y="218958"/>
              </a:lnTo>
              <a:lnTo>
                <a:pt x="0" y="3213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7B4373-FBEE-4A42-81BA-1286D274CA0C}">
      <dsp:nvSpPr>
        <dsp:cNvPr id="0" name=""/>
        <dsp:cNvSpPr/>
      </dsp:nvSpPr>
      <dsp:spPr>
        <a:xfrm>
          <a:off x="5956929" y="3945436"/>
          <a:ext cx="2025408" cy="321303"/>
        </a:xfrm>
        <a:custGeom>
          <a:avLst/>
          <a:gdLst/>
          <a:ahLst/>
          <a:cxnLst/>
          <a:rect l="0" t="0" r="0" b="0"/>
          <a:pathLst>
            <a:path>
              <a:moveTo>
                <a:pt x="2025408" y="0"/>
              </a:moveTo>
              <a:lnTo>
                <a:pt x="2025408" y="218958"/>
              </a:lnTo>
              <a:lnTo>
                <a:pt x="0" y="218958"/>
              </a:lnTo>
              <a:lnTo>
                <a:pt x="0" y="321303"/>
              </a:lnTo>
            </a:path>
          </a:pathLst>
        </a:custGeom>
        <a:noFill/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469272-C545-40D5-ABC5-CFBC60BD2C82}">
      <dsp:nvSpPr>
        <dsp:cNvPr id="0" name=""/>
        <dsp:cNvSpPr/>
      </dsp:nvSpPr>
      <dsp:spPr>
        <a:xfrm>
          <a:off x="5281793" y="2922605"/>
          <a:ext cx="2700544" cy="321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958"/>
              </a:lnTo>
              <a:lnTo>
                <a:pt x="2700544" y="218958"/>
              </a:lnTo>
              <a:lnTo>
                <a:pt x="2700544" y="321303"/>
              </a:lnTo>
            </a:path>
          </a:pathLst>
        </a:custGeom>
        <a:noFill/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4E68AA-F9E5-4246-8DB1-A3A7666E9690}">
      <dsp:nvSpPr>
        <dsp:cNvPr id="0" name=""/>
        <dsp:cNvSpPr/>
      </dsp:nvSpPr>
      <dsp:spPr>
        <a:xfrm>
          <a:off x="2581249" y="3945436"/>
          <a:ext cx="2025408" cy="321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958"/>
              </a:lnTo>
              <a:lnTo>
                <a:pt x="2025408" y="218958"/>
              </a:lnTo>
              <a:lnTo>
                <a:pt x="2025408" y="321303"/>
              </a:lnTo>
            </a:path>
          </a:pathLst>
        </a:custGeom>
        <a:noFill/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FF851D-7C0D-40BE-AB85-1E7B5EEF878D}">
      <dsp:nvSpPr>
        <dsp:cNvPr id="0" name=""/>
        <dsp:cNvSpPr/>
      </dsp:nvSpPr>
      <dsp:spPr>
        <a:xfrm>
          <a:off x="2581249" y="3945436"/>
          <a:ext cx="675136" cy="321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958"/>
              </a:lnTo>
              <a:lnTo>
                <a:pt x="675136" y="218958"/>
              </a:lnTo>
              <a:lnTo>
                <a:pt x="675136" y="321303"/>
              </a:lnTo>
            </a:path>
          </a:pathLst>
        </a:custGeom>
        <a:noFill/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44CB67-31C9-41FF-8754-947A6B2A4FAB}">
      <dsp:nvSpPr>
        <dsp:cNvPr id="0" name=""/>
        <dsp:cNvSpPr/>
      </dsp:nvSpPr>
      <dsp:spPr>
        <a:xfrm>
          <a:off x="1906113" y="3945436"/>
          <a:ext cx="675136" cy="321303"/>
        </a:xfrm>
        <a:custGeom>
          <a:avLst/>
          <a:gdLst/>
          <a:ahLst/>
          <a:cxnLst/>
          <a:rect l="0" t="0" r="0" b="0"/>
          <a:pathLst>
            <a:path>
              <a:moveTo>
                <a:pt x="675136" y="0"/>
              </a:moveTo>
              <a:lnTo>
                <a:pt x="675136" y="218958"/>
              </a:lnTo>
              <a:lnTo>
                <a:pt x="0" y="218958"/>
              </a:lnTo>
              <a:lnTo>
                <a:pt x="0" y="32130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91CEF9-582A-4407-822D-F24B790388C7}">
      <dsp:nvSpPr>
        <dsp:cNvPr id="0" name=""/>
        <dsp:cNvSpPr/>
      </dsp:nvSpPr>
      <dsp:spPr>
        <a:xfrm>
          <a:off x="555840" y="3945436"/>
          <a:ext cx="2025408" cy="321303"/>
        </a:xfrm>
        <a:custGeom>
          <a:avLst/>
          <a:gdLst/>
          <a:ahLst/>
          <a:cxnLst/>
          <a:rect l="0" t="0" r="0" b="0"/>
          <a:pathLst>
            <a:path>
              <a:moveTo>
                <a:pt x="2025408" y="0"/>
              </a:moveTo>
              <a:lnTo>
                <a:pt x="2025408" y="218958"/>
              </a:lnTo>
              <a:lnTo>
                <a:pt x="0" y="218958"/>
              </a:lnTo>
              <a:lnTo>
                <a:pt x="0" y="321303"/>
              </a:lnTo>
            </a:path>
          </a:pathLst>
        </a:custGeom>
        <a:noFill/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2BE239-EB0E-4506-A7F5-4182F6E7CD31}">
      <dsp:nvSpPr>
        <dsp:cNvPr id="0" name=""/>
        <dsp:cNvSpPr/>
      </dsp:nvSpPr>
      <dsp:spPr>
        <a:xfrm>
          <a:off x="2581249" y="2922605"/>
          <a:ext cx="2700544" cy="321303"/>
        </a:xfrm>
        <a:custGeom>
          <a:avLst/>
          <a:gdLst/>
          <a:ahLst/>
          <a:cxnLst/>
          <a:rect l="0" t="0" r="0" b="0"/>
          <a:pathLst>
            <a:path>
              <a:moveTo>
                <a:pt x="2700544" y="0"/>
              </a:moveTo>
              <a:lnTo>
                <a:pt x="2700544" y="218958"/>
              </a:lnTo>
              <a:lnTo>
                <a:pt x="0" y="218958"/>
              </a:lnTo>
              <a:lnTo>
                <a:pt x="0" y="321303"/>
              </a:lnTo>
            </a:path>
          </a:pathLst>
        </a:custGeom>
        <a:noFill/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FEC798-B8D9-4C26-891B-5F6A49E9BB4A}">
      <dsp:nvSpPr>
        <dsp:cNvPr id="0" name=""/>
        <dsp:cNvSpPr/>
      </dsp:nvSpPr>
      <dsp:spPr>
        <a:xfrm>
          <a:off x="4729409" y="2221077"/>
          <a:ext cx="1104768" cy="701527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D08BE8-B678-47BD-9093-F4189E8B8264}">
      <dsp:nvSpPr>
        <dsp:cNvPr id="0" name=""/>
        <dsp:cNvSpPr/>
      </dsp:nvSpPr>
      <dsp:spPr>
        <a:xfrm>
          <a:off x="4852161" y="2337691"/>
          <a:ext cx="1104768" cy="7015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Attirer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Recruter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Fidéliser</a:t>
          </a:r>
        </a:p>
      </dsp:txBody>
      <dsp:txXfrm>
        <a:off x="4872708" y="2358238"/>
        <a:ext cx="1063674" cy="660433"/>
      </dsp:txXfrm>
    </dsp:sp>
    <dsp:sp modelId="{D7E21B4C-2C6E-4944-AA38-66DF0CA57E62}">
      <dsp:nvSpPr>
        <dsp:cNvPr id="0" name=""/>
        <dsp:cNvSpPr/>
      </dsp:nvSpPr>
      <dsp:spPr>
        <a:xfrm>
          <a:off x="2028865" y="3243908"/>
          <a:ext cx="1104768" cy="701527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7829C4-3EAD-40C5-97AF-AADA5028FCBC}">
      <dsp:nvSpPr>
        <dsp:cNvPr id="0" name=""/>
        <dsp:cNvSpPr/>
      </dsp:nvSpPr>
      <dsp:spPr>
        <a:xfrm>
          <a:off x="2151617" y="3360522"/>
          <a:ext cx="1104768" cy="7015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 err="1"/>
            <a:t>BtoB</a:t>
          </a:r>
          <a:r>
            <a:rPr lang="fr-FR" sz="1200" b="1" kern="1200" dirty="0"/>
            <a:t> RH</a:t>
          </a:r>
          <a:br>
            <a:rPr lang="fr-FR" sz="1200" b="1" kern="1200" dirty="0"/>
          </a:br>
          <a:r>
            <a:rPr lang="fr-FR" sz="1200" b="1" kern="1200" dirty="0"/>
            <a:t>Marque employeur</a:t>
          </a:r>
        </a:p>
      </dsp:txBody>
      <dsp:txXfrm>
        <a:off x="2172164" y="3381069"/>
        <a:ext cx="1063674" cy="660433"/>
      </dsp:txXfrm>
    </dsp:sp>
    <dsp:sp modelId="{AE2C4973-9648-4127-8A77-61517B445363}">
      <dsp:nvSpPr>
        <dsp:cNvPr id="0" name=""/>
        <dsp:cNvSpPr/>
      </dsp:nvSpPr>
      <dsp:spPr>
        <a:xfrm>
          <a:off x="3456" y="4266739"/>
          <a:ext cx="1104768" cy="70152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157B9F-D8EA-4789-AC82-C53BE34C2F0A}">
      <dsp:nvSpPr>
        <dsp:cNvPr id="0" name=""/>
        <dsp:cNvSpPr/>
      </dsp:nvSpPr>
      <dsp:spPr>
        <a:xfrm>
          <a:off x="126208" y="4383353"/>
          <a:ext cx="1104768" cy="7015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Booster ses offres d’emploi</a:t>
          </a:r>
        </a:p>
      </dsp:txBody>
      <dsp:txXfrm>
        <a:off x="146755" y="4403900"/>
        <a:ext cx="1063674" cy="660433"/>
      </dsp:txXfrm>
    </dsp:sp>
    <dsp:sp modelId="{E75A8FF4-0915-40AB-82D8-A07F6D750189}">
      <dsp:nvSpPr>
        <dsp:cNvPr id="0" name=""/>
        <dsp:cNvSpPr/>
      </dsp:nvSpPr>
      <dsp:spPr>
        <a:xfrm>
          <a:off x="1353729" y="4266739"/>
          <a:ext cx="1104768" cy="70152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15648A-73BA-4925-A3BF-FAC57C06C809}">
      <dsp:nvSpPr>
        <dsp:cNvPr id="0" name=""/>
        <dsp:cNvSpPr/>
      </dsp:nvSpPr>
      <dsp:spPr>
        <a:xfrm>
          <a:off x="1476481" y="4383353"/>
          <a:ext cx="1104768" cy="7015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Recruter via les réseaux sociaux</a:t>
          </a:r>
        </a:p>
      </dsp:txBody>
      <dsp:txXfrm>
        <a:off x="1497028" y="4403900"/>
        <a:ext cx="1063674" cy="660433"/>
      </dsp:txXfrm>
    </dsp:sp>
    <dsp:sp modelId="{1D72CBA5-8C0E-4F64-B7EF-A0E8841E1FC8}">
      <dsp:nvSpPr>
        <dsp:cNvPr id="0" name=""/>
        <dsp:cNvSpPr/>
      </dsp:nvSpPr>
      <dsp:spPr>
        <a:xfrm>
          <a:off x="2704001" y="4266739"/>
          <a:ext cx="1104768" cy="70152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A41376-2D27-44AF-A39D-FC25469FBD5F}">
      <dsp:nvSpPr>
        <dsp:cNvPr id="0" name=""/>
        <dsp:cNvSpPr/>
      </dsp:nvSpPr>
      <dsp:spPr>
        <a:xfrm>
          <a:off x="2826753" y="4383353"/>
          <a:ext cx="1104768" cy="7015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Repenser l’expérience candidat</a:t>
          </a:r>
        </a:p>
      </dsp:txBody>
      <dsp:txXfrm>
        <a:off x="2847300" y="4403900"/>
        <a:ext cx="1063674" cy="660433"/>
      </dsp:txXfrm>
    </dsp:sp>
    <dsp:sp modelId="{B6657465-2123-485E-B892-F788E7129945}">
      <dsp:nvSpPr>
        <dsp:cNvPr id="0" name=""/>
        <dsp:cNvSpPr/>
      </dsp:nvSpPr>
      <dsp:spPr>
        <a:xfrm>
          <a:off x="4054273" y="4266739"/>
          <a:ext cx="1104768" cy="701527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A4F15F-858A-47BC-954D-5BD875E3D31A}">
      <dsp:nvSpPr>
        <dsp:cNvPr id="0" name=""/>
        <dsp:cNvSpPr/>
      </dsp:nvSpPr>
      <dsp:spPr>
        <a:xfrm>
          <a:off x="4177025" y="4383353"/>
          <a:ext cx="1104768" cy="7015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Miser sur la QVCT</a:t>
          </a:r>
        </a:p>
      </dsp:txBody>
      <dsp:txXfrm>
        <a:off x="4197572" y="4403900"/>
        <a:ext cx="1063674" cy="660433"/>
      </dsp:txXfrm>
    </dsp:sp>
    <dsp:sp modelId="{56543C01-F9F4-4000-B036-F109DDA7E582}">
      <dsp:nvSpPr>
        <dsp:cNvPr id="0" name=""/>
        <dsp:cNvSpPr/>
      </dsp:nvSpPr>
      <dsp:spPr>
        <a:xfrm>
          <a:off x="7429953" y="3243908"/>
          <a:ext cx="1104768" cy="701527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6DF877-352A-4DD8-AF5F-275599DFC620}">
      <dsp:nvSpPr>
        <dsp:cNvPr id="0" name=""/>
        <dsp:cNvSpPr/>
      </dsp:nvSpPr>
      <dsp:spPr>
        <a:xfrm>
          <a:off x="7552705" y="3360522"/>
          <a:ext cx="1104768" cy="7015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 err="1"/>
            <a:t>BtoB</a:t>
          </a:r>
          <a:r>
            <a:rPr lang="fr-FR" sz="1200" b="1" kern="1200" dirty="0"/>
            <a:t> RH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 err="1"/>
            <a:t>rSe</a:t>
          </a:r>
          <a:endParaRPr lang="fr-FR" sz="1200" b="1" kern="1200" dirty="0"/>
        </a:p>
      </dsp:txBody>
      <dsp:txXfrm>
        <a:off x="7573252" y="3381069"/>
        <a:ext cx="1063674" cy="660433"/>
      </dsp:txXfrm>
    </dsp:sp>
    <dsp:sp modelId="{1966C304-5CCF-42E6-B247-69D4A32921D9}">
      <dsp:nvSpPr>
        <dsp:cNvPr id="0" name=""/>
        <dsp:cNvSpPr/>
      </dsp:nvSpPr>
      <dsp:spPr>
        <a:xfrm>
          <a:off x="5404545" y="4266739"/>
          <a:ext cx="1104768" cy="701527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A43C0E-71FE-40D7-AA39-6E73EF660C5E}">
      <dsp:nvSpPr>
        <dsp:cNvPr id="0" name=""/>
        <dsp:cNvSpPr/>
      </dsp:nvSpPr>
      <dsp:spPr>
        <a:xfrm>
          <a:off x="5527297" y="4383353"/>
          <a:ext cx="1104768" cy="7015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Développer sa raison d’être</a:t>
          </a:r>
        </a:p>
      </dsp:txBody>
      <dsp:txXfrm>
        <a:off x="5547844" y="4403900"/>
        <a:ext cx="1063674" cy="660433"/>
      </dsp:txXfrm>
    </dsp:sp>
    <dsp:sp modelId="{D4E46615-17C8-4A4F-BC18-A0FAB8B6D958}">
      <dsp:nvSpPr>
        <dsp:cNvPr id="0" name=""/>
        <dsp:cNvSpPr/>
      </dsp:nvSpPr>
      <dsp:spPr>
        <a:xfrm>
          <a:off x="6754817" y="4266739"/>
          <a:ext cx="1104768" cy="701527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4FD4B-6357-4603-A1F9-EE34D9D88053}">
      <dsp:nvSpPr>
        <dsp:cNvPr id="0" name=""/>
        <dsp:cNvSpPr/>
      </dsp:nvSpPr>
      <dsp:spPr>
        <a:xfrm>
          <a:off x="6877569" y="4383353"/>
          <a:ext cx="1104768" cy="7015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Faciliter l’engagement  collaborateurs</a:t>
          </a:r>
        </a:p>
      </dsp:txBody>
      <dsp:txXfrm>
        <a:off x="6898116" y="4403900"/>
        <a:ext cx="1063674" cy="660433"/>
      </dsp:txXfrm>
    </dsp:sp>
    <dsp:sp modelId="{F0EFA7DE-46BB-4B25-AF80-DD126BDACA11}">
      <dsp:nvSpPr>
        <dsp:cNvPr id="0" name=""/>
        <dsp:cNvSpPr/>
      </dsp:nvSpPr>
      <dsp:spPr>
        <a:xfrm>
          <a:off x="8105089" y="4266739"/>
          <a:ext cx="1104768" cy="701527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D8C10E-93AD-40BF-A0CC-FFA14832CD1F}">
      <dsp:nvSpPr>
        <dsp:cNvPr id="0" name=""/>
        <dsp:cNvSpPr/>
      </dsp:nvSpPr>
      <dsp:spPr>
        <a:xfrm>
          <a:off x="8227841" y="4383353"/>
          <a:ext cx="1104768" cy="7015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Favoriser une culture inclusive</a:t>
          </a:r>
        </a:p>
      </dsp:txBody>
      <dsp:txXfrm>
        <a:off x="8248388" y="4403900"/>
        <a:ext cx="1063674" cy="660433"/>
      </dsp:txXfrm>
    </dsp:sp>
    <dsp:sp modelId="{3ADBD31B-819E-4732-88BB-37ECF8327926}">
      <dsp:nvSpPr>
        <dsp:cNvPr id="0" name=""/>
        <dsp:cNvSpPr/>
      </dsp:nvSpPr>
      <dsp:spPr>
        <a:xfrm>
          <a:off x="9455361" y="4266739"/>
          <a:ext cx="1104768" cy="701527"/>
        </a:xfrm>
        <a:prstGeom prst="roundRect">
          <a:avLst>
            <a:gd name="adj" fmla="val 1000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D80F90-88D3-4DE7-888F-658DEC88EFD0}">
      <dsp:nvSpPr>
        <dsp:cNvPr id="0" name=""/>
        <dsp:cNvSpPr/>
      </dsp:nvSpPr>
      <dsp:spPr>
        <a:xfrm>
          <a:off x="9578113" y="4383353"/>
          <a:ext cx="1104768" cy="7015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/>
            <a:t>Pratiquer la QVCT comme levier de </a:t>
          </a:r>
          <a:r>
            <a:rPr lang="fr-FR" sz="1200" b="1" kern="1200" dirty="0" err="1"/>
            <a:t>rSe</a:t>
          </a:r>
          <a:endParaRPr lang="fr-FR" sz="1200" b="1" kern="1200" dirty="0"/>
        </a:p>
      </dsp:txBody>
      <dsp:txXfrm>
        <a:off x="9598660" y="4403900"/>
        <a:ext cx="1063674" cy="6604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3699BF-1936-4E38-A670-1202A8C2C2F8}">
      <dsp:nvSpPr>
        <dsp:cNvPr id="0" name=""/>
        <dsp:cNvSpPr/>
      </dsp:nvSpPr>
      <dsp:spPr>
        <a:xfrm rot="5411808">
          <a:off x="-278646" y="785970"/>
          <a:ext cx="1226903" cy="148092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419595-F977-4C07-84A0-9A169B5D855D}">
      <dsp:nvSpPr>
        <dsp:cNvPr id="0" name=""/>
        <dsp:cNvSpPr/>
      </dsp:nvSpPr>
      <dsp:spPr>
        <a:xfrm>
          <a:off x="4214" y="768"/>
          <a:ext cx="1645470" cy="98728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  <a:alpha val="90000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u="none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9 FEVRIER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Atelier 1.1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i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Démarrage</a:t>
          </a:r>
        </a:p>
      </dsp:txBody>
      <dsp:txXfrm>
        <a:off x="33131" y="29685"/>
        <a:ext cx="1587636" cy="929448"/>
      </dsp:txXfrm>
    </dsp:sp>
    <dsp:sp modelId="{DA498131-221B-4648-9054-6BF8078C363A}">
      <dsp:nvSpPr>
        <dsp:cNvPr id="0" name=""/>
        <dsp:cNvSpPr/>
      </dsp:nvSpPr>
      <dsp:spPr>
        <a:xfrm rot="5400000">
          <a:off x="-291215" y="2030539"/>
          <a:ext cx="1247826" cy="148092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1015C-49FD-4711-AFA5-822C61AD2CFC}">
      <dsp:nvSpPr>
        <dsp:cNvPr id="0" name=""/>
        <dsp:cNvSpPr/>
      </dsp:nvSpPr>
      <dsp:spPr>
        <a:xfrm>
          <a:off x="0" y="1234871"/>
          <a:ext cx="1645470" cy="98728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  <a:alpha val="86923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fr-FR" sz="8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15 MARS </a:t>
          </a: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Atelier 2.1</a:t>
          </a:r>
        </a:p>
        <a:p>
          <a:pPr marL="0" lvl="0" indent="0" algn="ctr" defTabSz="3556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i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Valeurs et culture</a:t>
          </a:r>
          <a:br>
            <a:rPr lang="fr-FR" sz="9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</a:br>
          <a:br>
            <a:rPr lang="fr-FR" sz="6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</a:br>
          <a:endParaRPr lang="fr-FR" sz="6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28917" y="1263788"/>
        <a:ext cx="1587636" cy="929448"/>
      </dsp:txXfrm>
    </dsp:sp>
    <dsp:sp modelId="{3CBE4845-F818-4EB7-B4BD-6E7E081192DA}">
      <dsp:nvSpPr>
        <dsp:cNvPr id="0" name=""/>
        <dsp:cNvSpPr/>
      </dsp:nvSpPr>
      <dsp:spPr>
        <a:xfrm rot="5398265">
          <a:off x="-271781" y="3266443"/>
          <a:ext cx="1209569" cy="148092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A2AA9C-EB52-439C-9B7B-48510BE3F4A2}">
      <dsp:nvSpPr>
        <dsp:cNvPr id="0" name=""/>
        <dsp:cNvSpPr/>
      </dsp:nvSpPr>
      <dsp:spPr>
        <a:xfrm>
          <a:off x="0" y="2489905"/>
          <a:ext cx="1645470" cy="987282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  <a:alpha val="83846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12 AVRIL</a:t>
          </a:r>
          <a:endParaRPr lang="fr-FR" sz="1100" b="1" kern="1200" dirty="0">
            <a:solidFill>
              <a:schemeClr val="tx1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Atelier 3.1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i="1" kern="1200" dirty="0">
              <a:solidFill>
                <a:schemeClr val="tx1"/>
              </a:solidFill>
              <a:latin typeface="Calibri" panose="020F0502020204030204"/>
              <a:ea typeface="+mn-ea"/>
              <a:cs typeface="+mn-cs"/>
            </a:rPr>
            <a:t>Promesse employeur</a:t>
          </a:r>
        </a:p>
      </dsp:txBody>
      <dsp:txXfrm>
        <a:off x="28917" y="2518822"/>
        <a:ext cx="1587636" cy="929448"/>
      </dsp:txXfrm>
    </dsp:sp>
    <dsp:sp modelId="{5633D8AA-172C-4193-A670-92C4C1CE6324}">
      <dsp:nvSpPr>
        <dsp:cNvPr id="0" name=""/>
        <dsp:cNvSpPr/>
      </dsp:nvSpPr>
      <dsp:spPr>
        <a:xfrm>
          <a:off x="340515" y="3871228"/>
          <a:ext cx="2181269" cy="148092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20045D-1AF9-4B63-9192-AAFD68BAA8D0}">
      <dsp:nvSpPr>
        <dsp:cNvPr id="0" name=""/>
        <dsp:cNvSpPr/>
      </dsp:nvSpPr>
      <dsp:spPr>
        <a:xfrm>
          <a:off x="4214" y="3703077"/>
          <a:ext cx="1645470" cy="987282"/>
        </a:xfrm>
        <a:prstGeom prst="roundRect">
          <a:avLst>
            <a:gd name="adj" fmla="val 10000"/>
          </a:avLst>
        </a:prstGeom>
        <a:solidFill>
          <a:schemeClr val="accent2">
            <a:lumMod val="75000"/>
            <a:alpha val="79091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kern="1200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/>
              <a:ea typeface="+mn-ea"/>
              <a:cs typeface="+mn-cs"/>
            </a:rPr>
            <a:t>5 MAI</a:t>
          </a:r>
          <a:endParaRPr lang="fr-FR" sz="1100" b="1" kern="1200" dirty="0">
            <a:solidFill>
              <a:schemeClr val="accent4">
                <a:lumMod val="20000"/>
                <a:lumOff val="80000"/>
              </a:schemeClr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kern="1200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/>
              <a:ea typeface="+mn-ea"/>
              <a:cs typeface="+mn-cs"/>
            </a:rPr>
            <a:t>Atelier 1.2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i="1" kern="1200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/>
              <a:ea typeface="+mn-ea"/>
              <a:cs typeface="+mn-cs"/>
            </a:rPr>
            <a:t>Attentes candidats</a:t>
          </a:r>
        </a:p>
      </dsp:txBody>
      <dsp:txXfrm>
        <a:off x="33131" y="3731994"/>
        <a:ext cx="1587636" cy="929448"/>
      </dsp:txXfrm>
    </dsp:sp>
    <dsp:sp modelId="{A3016F7C-BDCD-4620-B1ED-49A7F2AFEE0C}">
      <dsp:nvSpPr>
        <dsp:cNvPr id="0" name=""/>
        <dsp:cNvSpPr/>
      </dsp:nvSpPr>
      <dsp:spPr>
        <a:xfrm rot="16200000">
          <a:off x="1911939" y="3254176"/>
          <a:ext cx="1226896" cy="148092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EB85AC-79BA-4028-9942-429543FE3B89}">
      <dsp:nvSpPr>
        <dsp:cNvPr id="0" name=""/>
        <dsp:cNvSpPr/>
      </dsp:nvSpPr>
      <dsp:spPr>
        <a:xfrm>
          <a:off x="2192690" y="3703077"/>
          <a:ext cx="1645470" cy="987282"/>
        </a:xfrm>
        <a:prstGeom prst="roundRect">
          <a:avLst>
            <a:gd name="adj" fmla="val 10000"/>
          </a:avLst>
        </a:prstGeom>
        <a:solidFill>
          <a:srgbClr val="A5A5A5">
            <a:lumMod val="50000"/>
            <a:alpha val="75455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27 SEPTEMBRE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i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Convaincre les candidats d’être recrutés</a:t>
          </a:r>
          <a:r>
            <a:rPr lang="fr-FR" sz="1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 (APEC)</a:t>
          </a:r>
          <a:endParaRPr lang="fr-FR" sz="14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2221607" y="3731994"/>
        <a:ext cx="1587636" cy="929448"/>
      </dsp:txXfrm>
    </dsp:sp>
    <dsp:sp modelId="{C9FC4A60-FBF1-4305-9832-EFB6E9615522}">
      <dsp:nvSpPr>
        <dsp:cNvPr id="0" name=""/>
        <dsp:cNvSpPr/>
      </dsp:nvSpPr>
      <dsp:spPr>
        <a:xfrm rot="16200000">
          <a:off x="1911939" y="2020073"/>
          <a:ext cx="1226896" cy="148092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63ED8B-87AC-4A05-B331-202C3A10CE3F}">
      <dsp:nvSpPr>
        <dsp:cNvPr id="0" name=""/>
        <dsp:cNvSpPr/>
      </dsp:nvSpPr>
      <dsp:spPr>
        <a:xfrm>
          <a:off x="2192690" y="2468974"/>
          <a:ext cx="1645470" cy="987282"/>
        </a:xfrm>
        <a:prstGeom prst="roundRect">
          <a:avLst>
            <a:gd name="adj" fmla="val 10000"/>
          </a:avLst>
        </a:prstGeom>
        <a:solidFill>
          <a:schemeClr val="accent2">
            <a:lumMod val="75000"/>
            <a:alpha val="71818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kern="1200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/>
              <a:ea typeface="+mn-ea"/>
              <a:cs typeface="+mn-cs"/>
            </a:rPr>
            <a:t>13 SEPTEMBRE</a:t>
          </a:r>
          <a:endParaRPr lang="fr-FR" sz="1100" b="1" kern="1200" dirty="0">
            <a:solidFill>
              <a:schemeClr val="accent4">
                <a:lumMod val="20000"/>
                <a:lumOff val="80000"/>
              </a:schemeClr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kern="1200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/>
              <a:ea typeface="+mn-ea"/>
              <a:cs typeface="+mn-cs"/>
            </a:rPr>
            <a:t>Atelier 2.3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i="1" kern="1200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/>
              <a:ea typeface="+mn-ea"/>
              <a:cs typeface="+mn-cs"/>
            </a:rPr>
            <a:t>Communication employeur</a:t>
          </a:r>
        </a:p>
      </dsp:txBody>
      <dsp:txXfrm>
        <a:off x="2221607" y="2497891"/>
        <a:ext cx="1587636" cy="929448"/>
      </dsp:txXfrm>
    </dsp:sp>
    <dsp:sp modelId="{DA38B64B-106B-4A45-BD90-1D54F8A7E3B7}">
      <dsp:nvSpPr>
        <dsp:cNvPr id="0" name=""/>
        <dsp:cNvSpPr/>
      </dsp:nvSpPr>
      <dsp:spPr>
        <a:xfrm rot="16200000">
          <a:off x="1911939" y="785970"/>
          <a:ext cx="1226896" cy="148092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9FBDE5-FE67-49D1-A317-CB2D91701E24}">
      <dsp:nvSpPr>
        <dsp:cNvPr id="0" name=""/>
        <dsp:cNvSpPr/>
      </dsp:nvSpPr>
      <dsp:spPr>
        <a:xfrm>
          <a:off x="2192690" y="1234871"/>
          <a:ext cx="1645470" cy="987282"/>
        </a:xfrm>
        <a:prstGeom prst="roundRect">
          <a:avLst>
            <a:gd name="adj" fmla="val 10000"/>
          </a:avLst>
        </a:prstGeom>
        <a:solidFill>
          <a:schemeClr val="accent2">
            <a:lumMod val="75000"/>
            <a:alpha val="68182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/>
              <a:ea typeface="+mn-ea"/>
              <a:cs typeface="+mn-cs"/>
            </a:rPr>
            <a:t>30 JUIN</a:t>
          </a:r>
          <a:endParaRPr lang="fr-FR" sz="1100" b="1" kern="1200" dirty="0">
            <a:solidFill>
              <a:schemeClr val="accent4">
                <a:lumMod val="20000"/>
                <a:lumOff val="80000"/>
              </a:schemeClr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/>
              <a:ea typeface="+mn-ea"/>
              <a:cs typeface="+mn-cs"/>
            </a:rPr>
            <a:t>Atelier 2.2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i="1" kern="1200" dirty="0">
              <a:solidFill>
                <a:schemeClr val="accent4">
                  <a:lumMod val="20000"/>
                  <a:lumOff val="80000"/>
                </a:schemeClr>
              </a:solidFill>
              <a:latin typeface="Calibri" panose="020F0502020204030204"/>
              <a:ea typeface="+mn-ea"/>
              <a:cs typeface="+mn-cs"/>
            </a:rPr>
            <a:t>Promesse territoire</a:t>
          </a:r>
        </a:p>
      </dsp:txBody>
      <dsp:txXfrm>
        <a:off x="2221607" y="1263788"/>
        <a:ext cx="1587636" cy="929448"/>
      </dsp:txXfrm>
    </dsp:sp>
    <dsp:sp modelId="{1AA28429-AD6A-41AB-A03F-6ADF6C52F2BA}">
      <dsp:nvSpPr>
        <dsp:cNvPr id="0" name=""/>
        <dsp:cNvSpPr/>
      </dsp:nvSpPr>
      <dsp:spPr>
        <a:xfrm rot="22264">
          <a:off x="2525365" y="179522"/>
          <a:ext cx="2161700" cy="148092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07CC0C-62A7-4D73-86B0-C7AFED152169}">
      <dsp:nvSpPr>
        <dsp:cNvPr id="0" name=""/>
        <dsp:cNvSpPr/>
      </dsp:nvSpPr>
      <dsp:spPr>
        <a:xfrm>
          <a:off x="2192690" y="768"/>
          <a:ext cx="1645470" cy="987282"/>
        </a:xfrm>
        <a:prstGeom prst="roundRect">
          <a:avLst>
            <a:gd name="adj" fmla="val 10000"/>
          </a:avLst>
        </a:prstGeom>
        <a:solidFill>
          <a:srgbClr val="A5A5A5">
            <a:lumMod val="50000"/>
            <a:alpha val="64545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28 JUIN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i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Conduire ses entretiens de recrutement </a:t>
          </a:r>
          <a:r>
            <a:rPr lang="fr-FR" sz="1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(APEC)</a:t>
          </a:r>
        </a:p>
      </dsp:txBody>
      <dsp:txXfrm>
        <a:off x="2221607" y="29685"/>
        <a:ext cx="1587636" cy="929448"/>
      </dsp:txXfrm>
    </dsp:sp>
    <dsp:sp modelId="{9E5590D9-2306-452D-82EE-4E2AE8A3CD07}">
      <dsp:nvSpPr>
        <dsp:cNvPr id="0" name=""/>
        <dsp:cNvSpPr/>
      </dsp:nvSpPr>
      <dsp:spPr>
        <a:xfrm rot="5370350">
          <a:off x="4098636" y="787264"/>
          <a:ext cx="1194320" cy="148092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B092DD-EA13-4390-972D-443C5CA2EB31}">
      <dsp:nvSpPr>
        <dsp:cNvPr id="0" name=""/>
        <dsp:cNvSpPr/>
      </dsp:nvSpPr>
      <dsp:spPr>
        <a:xfrm>
          <a:off x="4357948" y="18371"/>
          <a:ext cx="1645470" cy="987282"/>
        </a:xfrm>
        <a:prstGeom prst="roundRect">
          <a:avLst>
            <a:gd name="adj" fmla="val 10000"/>
          </a:avLst>
        </a:prstGeom>
        <a:solidFill>
          <a:schemeClr val="accent2">
            <a:lumMod val="50000"/>
            <a:alpha val="60909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fr-FR" sz="14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kern="1200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11 OCTOBRE</a:t>
          </a:r>
          <a:endParaRPr lang="fr-FR" sz="1100" b="1" kern="1200" dirty="0">
            <a:solidFill>
              <a:schemeClr val="accent4">
                <a:lumMod val="40000"/>
                <a:lumOff val="60000"/>
              </a:schemeClr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kern="1200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Atelier 3.1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i="1" kern="1200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Expérience collaborateurs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1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4386865" y="47288"/>
        <a:ext cx="1587636" cy="929448"/>
      </dsp:txXfrm>
    </dsp:sp>
    <dsp:sp modelId="{1B1D40E3-C0DE-480E-94B7-BE3AD7B95C96}">
      <dsp:nvSpPr>
        <dsp:cNvPr id="0" name=""/>
        <dsp:cNvSpPr/>
      </dsp:nvSpPr>
      <dsp:spPr>
        <a:xfrm rot="5384286">
          <a:off x="4082839" y="2012565"/>
          <a:ext cx="1249132" cy="148092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C616A2-D190-4754-80D5-8D7E192307AE}">
      <dsp:nvSpPr>
        <dsp:cNvPr id="0" name=""/>
        <dsp:cNvSpPr/>
      </dsp:nvSpPr>
      <dsp:spPr>
        <a:xfrm>
          <a:off x="4371852" y="1216251"/>
          <a:ext cx="1645470" cy="987282"/>
        </a:xfrm>
        <a:prstGeom prst="roundRect">
          <a:avLst>
            <a:gd name="adj" fmla="val 10000"/>
          </a:avLst>
        </a:prstGeom>
        <a:solidFill>
          <a:schemeClr val="accent2">
            <a:lumMod val="50000"/>
            <a:alpha val="57273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fr-FR" sz="14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kern="1200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15 NOVEMBRE</a:t>
          </a:r>
          <a:endParaRPr lang="fr-FR" sz="1100" b="1" kern="1200" dirty="0">
            <a:solidFill>
              <a:schemeClr val="accent4">
                <a:lumMod val="40000"/>
                <a:lumOff val="60000"/>
              </a:schemeClr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kern="1200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Atelier 3.2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i="1" kern="1200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Accompagner le manager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4400769" y="1245168"/>
        <a:ext cx="1587636" cy="929448"/>
      </dsp:txXfrm>
    </dsp:sp>
    <dsp:sp modelId="{C4A1F982-F5EF-48BD-8438-78CA823D7993}">
      <dsp:nvSpPr>
        <dsp:cNvPr id="0" name=""/>
        <dsp:cNvSpPr/>
      </dsp:nvSpPr>
      <dsp:spPr>
        <a:xfrm rot="5400000">
          <a:off x="4100415" y="3254176"/>
          <a:ext cx="1226896" cy="148092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6BC1F4-88EA-4C77-B060-7EC06E22F610}">
      <dsp:nvSpPr>
        <dsp:cNvPr id="0" name=""/>
        <dsp:cNvSpPr/>
      </dsp:nvSpPr>
      <dsp:spPr>
        <a:xfrm>
          <a:off x="4381166" y="2468974"/>
          <a:ext cx="1645470" cy="987282"/>
        </a:xfrm>
        <a:prstGeom prst="roundRect">
          <a:avLst>
            <a:gd name="adj" fmla="val 10000"/>
          </a:avLst>
        </a:prstGeom>
        <a:solidFill>
          <a:srgbClr val="A5A5A5">
            <a:lumMod val="50000"/>
            <a:alpha val="59231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29 NOVEMBRE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i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Manager l’intergénérationnel </a:t>
          </a:r>
          <a:r>
            <a:rPr lang="fr-FR" sz="1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(</a:t>
          </a:r>
          <a:r>
            <a:rPr lang="fr-FR" sz="1400" b="1" kern="1200" dirty="0" err="1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Adventia</a:t>
          </a:r>
          <a:r>
            <a:rPr lang="fr-FR" sz="14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)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2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4410083" y="2497891"/>
        <a:ext cx="1587636" cy="929448"/>
      </dsp:txXfrm>
    </dsp:sp>
    <dsp:sp modelId="{EED226EF-58BB-4746-B22C-C69E13C2A20D}">
      <dsp:nvSpPr>
        <dsp:cNvPr id="0" name=""/>
        <dsp:cNvSpPr/>
      </dsp:nvSpPr>
      <dsp:spPr>
        <a:xfrm>
          <a:off x="4717467" y="3871228"/>
          <a:ext cx="2181269" cy="148092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6DC779-A6B1-4F09-9755-71540AAAEBCC}">
      <dsp:nvSpPr>
        <dsp:cNvPr id="0" name=""/>
        <dsp:cNvSpPr/>
      </dsp:nvSpPr>
      <dsp:spPr>
        <a:xfrm>
          <a:off x="4381166" y="3703077"/>
          <a:ext cx="1645470" cy="987282"/>
        </a:xfrm>
        <a:prstGeom prst="roundRect">
          <a:avLst>
            <a:gd name="adj" fmla="val 10000"/>
          </a:avLst>
        </a:prstGeom>
        <a:solidFill>
          <a:schemeClr val="accent2">
            <a:lumMod val="50000"/>
            <a:alpha val="56154"/>
          </a:scheme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kern="1200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13 DECEMBRE</a:t>
          </a:r>
          <a:endParaRPr lang="fr-FR" sz="1100" b="1" kern="1200" dirty="0">
            <a:solidFill>
              <a:schemeClr val="accent4">
                <a:lumMod val="40000"/>
                <a:lumOff val="60000"/>
              </a:schemeClr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kern="1200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Atelier 3.3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1400" b="1" kern="1200" dirty="0">
              <a:solidFill>
                <a:schemeClr val="accent4">
                  <a:lumMod val="40000"/>
                  <a:lumOff val="60000"/>
                </a:schemeClr>
              </a:solidFill>
              <a:latin typeface="Calibri" panose="020F0502020204030204"/>
              <a:ea typeface="+mn-ea"/>
              <a:cs typeface="+mn-cs"/>
            </a:rPr>
            <a:t>Programme Ambassadeurs</a:t>
          </a:r>
        </a:p>
      </dsp:txBody>
      <dsp:txXfrm>
        <a:off x="4410083" y="3731994"/>
        <a:ext cx="1587636" cy="929448"/>
      </dsp:txXfrm>
    </dsp:sp>
    <dsp:sp modelId="{389B2AA3-C0B9-4581-B741-E47CA99B5B58}">
      <dsp:nvSpPr>
        <dsp:cNvPr id="0" name=""/>
        <dsp:cNvSpPr/>
      </dsp:nvSpPr>
      <dsp:spPr>
        <a:xfrm rot="16200000">
          <a:off x="6288891" y="3254176"/>
          <a:ext cx="1226896" cy="148092"/>
        </a:xfrm>
        <a:prstGeom prst="rect">
          <a:avLst/>
        </a:prstGeom>
        <a:solidFill>
          <a:schemeClr val="tx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BFAB68-D3FD-4487-8F21-12833CAB6D5C}">
      <dsp:nvSpPr>
        <dsp:cNvPr id="0" name=""/>
        <dsp:cNvSpPr/>
      </dsp:nvSpPr>
      <dsp:spPr>
        <a:xfrm>
          <a:off x="6569642" y="3703077"/>
          <a:ext cx="1645470" cy="987282"/>
        </a:xfrm>
        <a:prstGeom prst="roundRect">
          <a:avLst>
            <a:gd name="adj" fmla="val 10000"/>
          </a:avLst>
        </a:prstGeom>
        <a:solidFill>
          <a:srgbClr val="C00000">
            <a:alpha val="53077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fr-FR" sz="14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400" b="1" kern="1200" dirty="0">
              <a:solidFill>
                <a:srgbClr val="3D3D3B"/>
              </a:solidFill>
              <a:latin typeface="Calibri" panose="020F0502020204030204"/>
              <a:ea typeface="+mn-ea"/>
              <a:cs typeface="+mn-cs"/>
            </a:rPr>
            <a:t>17 </a:t>
          </a:r>
          <a:r>
            <a:rPr lang="fr-FR" sz="1400" b="1" kern="1200" dirty="0">
              <a:solidFill>
                <a:srgbClr val="3D3D3B"/>
              </a:solidFill>
              <a:latin typeface="+mn-lt"/>
              <a:ea typeface="+mn-ea"/>
              <a:cs typeface="+mn-cs"/>
            </a:rPr>
            <a:t>JANVIER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400" b="1" i="1" kern="1200" dirty="0">
              <a:solidFill>
                <a:srgbClr val="3D3D3B"/>
              </a:solidFill>
              <a:latin typeface="+mn-lt"/>
              <a:ea typeface="+mn-ea"/>
              <a:cs typeface="+mn-cs"/>
            </a:rPr>
            <a:t>Séminaire de transition</a:t>
          </a:r>
          <a:br>
            <a:rPr lang="fr-FR" sz="1400" b="1" i="1" kern="1200" dirty="0">
              <a:solidFill>
                <a:srgbClr val="3D3D3B"/>
              </a:solidFill>
              <a:latin typeface="+mn-lt"/>
              <a:ea typeface="+mn-ea"/>
              <a:cs typeface="+mn-cs"/>
            </a:rPr>
          </a:br>
          <a:r>
            <a:rPr lang="fr-FR" sz="1400" b="1" i="1" kern="1200" dirty="0">
              <a:solidFill>
                <a:srgbClr val="3D3D3B"/>
              </a:solidFill>
              <a:latin typeface="+mn-lt"/>
              <a:ea typeface="+mn-ea"/>
              <a:cs typeface="+mn-cs"/>
            </a:rPr>
            <a:t>inter-promos</a:t>
          </a:r>
        </a:p>
        <a:p>
          <a:pPr marL="0"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6598559" y="3731994"/>
        <a:ext cx="1587636" cy="929448"/>
      </dsp:txXfrm>
    </dsp:sp>
    <dsp:sp modelId="{DF9CD263-5EE8-40C1-B02A-48B8E28207E6}">
      <dsp:nvSpPr>
        <dsp:cNvPr id="0" name=""/>
        <dsp:cNvSpPr/>
      </dsp:nvSpPr>
      <dsp:spPr>
        <a:xfrm>
          <a:off x="6569642" y="2468974"/>
          <a:ext cx="1645470" cy="987282"/>
        </a:xfrm>
        <a:prstGeom prst="roundRect">
          <a:avLst>
            <a:gd name="adj" fmla="val 10000"/>
          </a:avLst>
        </a:prstGeom>
        <a:solidFill>
          <a:srgbClr val="A5A5A5">
            <a:lumMod val="50000"/>
            <a:alpha val="5000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b="1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C00000"/>
              </a:solidFill>
              <a:latin typeface="Calibri" panose="020F0502020204030204"/>
              <a:ea typeface="+mn-ea"/>
              <a:cs typeface="+mn-cs"/>
            </a:rPr>
            <a:t>+ Au fil de l’eau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C00000"/>
              </a:solidFill>
              <a:latin typeface="Calibri" panose="020F0502020204030204"/>
              <a:ea typeface="+mn-ea"/>
              <a:cs typeface="+mn-cs"/>
            </a:rPr>
            <a:t>Webinaire RH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>
              <a:solidFill>
                <a:srgbClr val="C00000"/>
              </a:solidFill>
              <a:latin typeface="Calibri" panose="020F0502020204030204"/>
              <a:ea typeface="+mn-ea"/>
              <a:cs typeface="+mn-cs"/>
            </a:rPr>
            <a:t>Visite  d’entreprise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>
        <a:off x="6598559" y="2497891"/>
        <a:ext cx="1587636" cy="9294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0.14019</cdr:x>
      <cdr:y>0.193</cdr:y>
    </cdr:from>
    <cdr:to>
      <cdr:x>0.31983</cdr:x>
      <cdr:y>0.36933</cdr:y>
    </cdr:to>
    <cdr:sp macro="" textlink="">
      <cdr:nvSpPr>
        <cdr:cNvPr id="3" name="Bulle narrative : rectangle à coins arrondis 2">
          <a:extLst xmlns:a="http://schemas.openxmlformats.org/drawingml/2006/main">
            <a:ext uri="{FF2B5EF4-FFF2-40B4-BE49-F238E27FC236}">
              <a16:creationId xmlns:a16="http://schemas.microsoft.com/office/drawing/2014/main" id="{AB5D0335-BC73-3F37-2E8F-DFB503B8552E}"/>
            </a:ext>
          </a:extLst>
        </cdr:cNvPr>
        <cdr:cNvSpPr/>
      </cdr:nvSpPr>
      <cdr:spPr>
        <a:xfrm xmlns:a="http://schemas.openxmlformats.org/drawingml/2006/main">
          <a:off x="1705756" y="1323595"/>
          <a:ext cx="2185836" cy="1209245"/>
        </a:xfrm>
        <a:prstGeom xmlns:a="http://schemas.openxmlformats.org/drawingml/2006/main" prst="wedgeRoundRectCallou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rgbClr val="C00000"/>
          </a:solidFill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fr-FR" sz="1600" b="1" i="1" dirty="0">
              <a:solidFill>
                <a:srgbClr val="C00000"/>
              </a:solidFill>
            </a:rPr>
            <a:t>32 </a:t>
          </a:r>
          <a:r>
            <a:rPr lang="fr-FR" sz="1600" b="1" i="1" dirty="0" err="1">
              <a:solidFill>
                <a:srgbClr val="C00000"/>
              </a:solidFill>
            </a:rPr>
            <a:t>BtoB</a:t>
          </a:r>
          <a:r>
            <a:rPr lang="fr-FR" sz="1600" b="1" i="1" dirty="0">
              <a:solidFill>
                <a:srgbClr val="C00000"/>
              </a:solidFill>
            </a:rPr>
            <a:t> depuis 2022 organisés avec </a:t>
          </a:r>
        </a:p>
        <a:p xmlns:a="http://schemas.openxmlformats.org/drawingml/2006/main">
          <a:r>
            <a:rPr lang="fr-FR" sz="1600" b="1" i="1" dirty="0">
              <a:solidFill>
                <a:srgbClr val="C00000"/>
              </a:solidFill>
            </a:rPr>
            <a:t>37 EPCI dont</a:t>
          </a:r>
        </a:p>
        <a:p xmlns:a="http://schemas.openxmlformats.org/drawingml/2006/main">
          <a:r>
            <a:rPr lang="fr-FR" sz="1600" b="1" i="1" dirty="0">
              <a:solidFill>
                <a:srgbClr val="C00000"/>
              </a:solidFill>
            </a:rPr>
            <a:t>4 en inter-EPCI</a:t>
          </a:r>
        </a:p>
        <a:p xmlns:a="http://schemas.openxmlformats.org/drawingml/2006/main">
          <a:r>
            <a:rPr lang="fr-FR" sz="1400" b="1" i="1" dirty="0">
              <a:solidFill>
                <a:srgbClr val="C00000"/>
              </a:solidFill>
            </a:rPr>
            <a:t>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18A9E-E7D0-45FF-95DC-F21657AD551A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493601-A938-4331-8C47-58F22FBF02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98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93601-A938-4331-8C47-58F22FBF02E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957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93601-A938-4331-8C47-58F22FBF02E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361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93601-A938-4331-8C47-58F22FBF02E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773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93601-A938-4331-8C47-58F22FBF02E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69478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93601-A938-4331-8C47-58F22FBF02E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665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93601-A938-4331-8C47-58F22FBF02E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799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93601-A938-4331-8C47-58F22FBF02E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71478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493601-A938-4331-8C47-58F22FBF02E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640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Une image contenant art, blanc, conception&#10;&#10;Description générée automatiquement">
            <a:extLst>
              <a:ext uri="{FF2B5EF4-FFF2-40B4-BE49-F238E27FC236}">
                <a16:creationId xmlns:a16="http://schemas.microsoft.com/office/drawing/2014/main" id="{D534677E-1EA7-9614-029D-E31B23F61A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30" b="9070"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19693" y="1921209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rgbClr val="3D3D3B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F6C9-3AE3-4FFD-9647-23C792426235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8" t="52412" r="52761"/>
          <a:stretch/>
        </p:blipFill>
        <p:spPr>
          <a:xfrm>
            <a:off x="4983" y="5585994"/>
            <a:ext cx="2050991" cy="1272006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8271" y="4160927"/>
            <a:ext cx="3325115" cy="2883645"/>
          </a:xfrm>
          <a:prstGeom prst="rect">
            <a:avLst/>
          </a:prstGeom>
        </p:spPr>
      </p:pic>
      <p:pic>
        <p:nvPicPr>
          <p:cNvPr id="3" name="Image 2" descr="Une image contenant Police, texte, Graphique, capture d’écran&#10;&#10;Description générée automatiquement">
            <a:extLst>
              <a:ext uri="{FF2B5EF4-FFF2-40B4-BE49-F238E27FC236}">
                <a16:creationId xmlns:a16="http://schemas.microsoft.com/office/drawing/2014/main" id="{A5FE7D4B-8DAD-0C89-D3D0-A2ABE87DAC6F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953" y="6221997"/>
            <a:ext cx="1841800" cy="586306"/>
          </a:xfrm>
          <a:prstGeom prst="rect">
            <a:avLst/>
          </a:prstGeom>
        </p:spPr>
      </p:pic>
      <p:pic>
        <p:nvPicPr>
          <p:cNvPr id="12" name="Image 11" descr="Une image contenant texte, Police, Graphique, conception&#10;&#10;Description générée automatiquement">
            <a:extLst>
              <a:ext uri="{FF2B5EF4-FFF2-40B4-BE49-F238E27FC236}">
                <a16:creationId xmlns:a16="http://schemas.microsoft.com/office/drawing/2014/main" id="{BD9CE437-A699-F7D4-0BF7-EC2725609C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766"/>
          <a:stretch/>
        </p:blipFill>
        <p:spPr>
          <a:xfrm>
            <a:off x="282151" y="288386"/>
            <a:ext cx="2680311" cy="57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358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AF1-3CD1-4136-A332-977AE0F9528F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F6C9-3AE3-4FFD-9647-23C7924262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2976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AF1-3CD1-4136-A332-977AE0F9528F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F6C9-3AE3-4FFD-9647-23C7924262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022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AF1-3CD1-4136-A332-977AE0F9528F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F6C9-3AE3-4FFD-9647-23C7924262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1910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Une image contenant art, blanc, conception&#10;&#10;Description générée automatiquement">
            <a:extLst>
              <a:ext uri="{FF2B5EF4-FFF2-40B4-BE49-F238E27FC236}">
                <a16:creationId xmlns:a16="http://schemas.microsoft.com/office/drawing/2014/main" id="{D534677E-1EA7-9614-029D-E31B23F61A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30" b="9070"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3D3D3B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3D3D3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F6C9-3AE3-4FFD-9647-23C792426235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8" t="52412" r="52761"/>
          <a:stretch/>
        </p:blipFill>
        <p:spPr>
          <a:xfrm>
            <a:off x="4983" y="5585994"/>
            <a:ext cx="2050991" cy="1272006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3856" y="5071850"/>
            <a:ext cx="2165771" cy="1878225"/>
          </a:xfrm>
          <a:prstGeom prst="rect">
            <a:avLst/>
          </a:prstGeom>
        </p:spPr>
      </p:pic>
      <p:pic>
        <p:nvPicPr>
          <p:cNvPr id="13" name="Image 12" descr="Une image contenant Police, texte, Graphique, capture d’écran&#10;&#10;Description générée automatiquement">
            <a:extLst>
              <a:ext uri="{FF2B5EF4-FFF2-40B4-BE49-F238E27FC236}">
                <a16:creationId xmlns:a16="http://schemas.microsoft.com/office/drawing/2014/main" id="{9C8E1D07-2F14-5DEE-BC98-C76148D3EF6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953" y="6221997"/>
            <a:ext cx="1841800" cy="58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27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art, blanc, conception&#10;&#10;Description générée automatiquement">
            <a:extLst>
              <a:ext uri="{FF2B5EF4-FFF2-40B4-BE49-F238E27FC236}">
                <a16:creationId xmlns:a16="http://schemas.microsoft.com/office/drawing/2014/main" id="{EF86BF33-18B7-18AE-F1F8-4114C5DC28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30" b="9070"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67184" y="365125"/>
            <a:ext cx="8986615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D3D3B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F6C9-3AE3-4FFD-9647-23C792426235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8" t="52412" r="52761"/>
          <a:stretch/>
        </p:blipFill>
        <p:spPr>
          <a:xfrm>
            <a:off x="401651" y="417094"/>
            <a:ext cx="2050991" cy="127200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3856" y="5071850"/>
            <a:ext cx="2165771" cy="1878225"/>
          </a:xfrm>
          <a:prstGeom prst="rect">
            <a:avLst/>
          </a:prstGeom>
        </p:spPr>
      </p:pic>
      <p:pic>
        <p:nvPicPr>
          <p:cNvPr id="8" name="Image 7" descr="Une image contenant Police, texte, Graphique, capture d’écran&#10;&#10;Description générée automatiquement">
            <a:extLst>
              <a:ext uri="{FF2B5EF4-FFF2-40B4-BE49-F238E27FC236}">
                <a16:creationId xmlns:a16="http://schemas.microsoft.com/office/drawing/2014/main" id="{BDFDC777-9389-887F-FE4F-A19A252D8A0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651" y="6224328"/>
            <a:ext cx="1841800" cy="58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162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AF1-3CD1-4136-A332-977AE0F9528F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F6C9-3AE3-4FFD-9647-23C7924262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484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AF1-3CD1-4136-A332-977AE0F9528F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F6C9-3AE3-4FFD-9647-23C7924262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78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AF1-3CD1-4136-A332-977AE0F9528F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F6C9-3AE3-4FFD-9647-23C7924262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0987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AF1-3CD1-4136-A332-977AE0F9528F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F6C9-3AE3-4FFD-9647-23C7924262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7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AF1-3CD1-4136-A332-977AE0F9528F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F6C9-3AE3-4FFD-9647-23C7924262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34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7AF1-3CD1-4136-A332-977AE0F9528F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0F6C9-3AE3-4FFD-9647-23C7924262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413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E7AF1-3CD1-4136-A332-977AE0F9528F}" type="datetimeFigureOut">
              <a:rPr lang="fr-FR" smtClean="0"/>
              <a:t>17/06/2024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0F6C9-3AE3-4FFD-9647-23C7924262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658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g"/><Relationship Id="rId5" Type="http://schemas.openxmlformats.org/officeDocument/2006/relationships/image" Target="../media/image7.png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6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Data" Target="../diagrams/data1.xml"/><Relationship Id="rId5" Type="http://schemas.openxmlformats.org/officeDocument/2006/relationships/image" Target="../media/image7.png"/><Relationship Id="rId10" Type="http://schemas.microsoft.com/office/2007/relationships/diagramDrawing" Target="../diagrams/drawing1.xml"/><Relationship Id="rId4" Type="http://schemas.openxmlformats.org/officeDocument/2006/relationships/chart" Target="../charts/chart3.xml"/><Relationship Id="rId9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7.xml"/><Relationship Id="rId5" Type="http://schemas.openxmlformats.org/officeDocument/2006/relationships/image" Target="../media/image7.png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9B9EF847-E91E-F950-DCCE-81DD8450B55B}"/>
              </a:ext>
            </a:extLst>
          </p:cNvPr>
          <p:cNvSpPr txBox="1">
            <a:spLocks/>
          </p:cNvSpPr>
          <p:nvPr/>
        </p:nvSpPr>
        <p:spPr>
          <a:xfrm>
            <a:off x="629156" y="725953"/>
            <a:ext cx="11225899" cy="31885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endParaRPr kumimoji="0" lang="fr-FR" sz="58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AB552396-7DE0-F40C-25F4-F54AE90FD370}"/>
              </a:ext>
            </a:extLst>
          </p:cNvPr>
          <p:cNvSpPr txBox="1">
            <a:spLocks/>
          </p:cNvSpPr>
          <p:nvPr/>
        </p:nvSpPr>
        <p:spPr>
          <a:xfrm>
            <a:off x="-3041829" y="-1583513"/>
            <a:ext cx="15445851" cy="89171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 Light"/>
            </a:endParaRPr>
          </a:p>
        </p:txBody>
      </p:sp>
      <p:pic>
        <p:nvPicPr>
          <p:cNvPr id="6" name="Image 5" descr="Une image contenant Police, capture d’écran, Bleu électrique, Graphique&#10;&#10;Description générée automatiquement">
            <a:extLst>
              <a:ext uri="{FF2B5EF4-FFF2-40B4-BE49-F238E27FC236}">
                <a16:creationId xmlns:a16="http://schemas.microsoft.com/office/drawing/2014/main" id="{F18558A4-1B82-26C3-7A5F-27C954B8CC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743" y="6329037"/>
            <a:ext cx="2078238" cy="446771"/>
          </a:xfrm>
          <a:prstGeom prst="rect">
            <a:avLst/>
          </a:prstGeom>
        </p:spPr>
      </p:pic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70DC7B9B-CB1E-BFB3-2A33-9B579FDDEA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473328"/>
              </p:ext>
            </p:extLst>
          </p:nvPr>
        </p:nvGraphicFramePr>
        <p:xfrm>
          <a:off x="-2339119" y="1014815"/>
          <a:ext cx="5352128" cy="4828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6" name="Image 15">
            <a:extLst>
              <a:ext uri="{FF2B5EF4-FFF2-40B4-BE49-F238E27FC236}">
                <a16:creationId xmlns:a16="http://schemas.microsoft.com/office/drawing/2014/main" id="{54C1C62D-FEFC-250D-53FC-9A5E3DC9C5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5564" y="1662554"/>
            <a:ext cx="5590489" cy="4551436"/>
          </a:xfrm>
          <a:prstGeom prst="rect">
            <a:avLst/>
          </a:prstGeom>
        </p:spPr>
      </p:pic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F833730E-0021-CB2A-9389-5A9074E4FA70}"/>
              </a:ext>
            </a:extLst>
          </p:cNvPr>
          <p:cNvSpPr/>
          <p:nvPr/>
        </p:nvSpPr>
        <p:spPr>
          <a:xfrm>
            <a:off x="4072271" y="427298"/>
            <a:ext cx="7730378" cy="51888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REUNION INTER-EPCI/NORMANDIE TALENTS – 18/6/24</a:t>
            </a:r>
          </a:p>
        </p:txBody>
      </p:sp>
      <p:sp>
        <p:nvSpPr>
          <p:cNvPr id="24" name="Espace réservé du contenu 23">
            <a:extLst>
              <a:ext uri="{FF2B5EF4-FFF2-40B4-BE49-F238E27FC236}">
                <a16:creationId xmlns:a16="http://schemas.microsoft.com/office/drawing/2014/main" id="{F5F19B7E-693F-86FB-7095-19AEFBAED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2554"/>
            <a:ext cx="10515600" cy="4351338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ORDRE DU JOUR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Présentation du dispositif Solutions RH (Rappel)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Point sur le déploiement du programme Solutions RH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Présentation et commentaires des résultats du questionnaire de satisfaction inter-EPCI</a:t>
            </a:r>
          </a:p>
          <a:p>
            <a:pPr marL="0" indent="0">
              <a:buNone/>
            </a:pPr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2791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172D14-AA40-8027-C9BF-173CE1BAD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A05E6E6-CC71-5735-8828-939AD1BA59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86" t="1404" r="2895" b="4433"/>
          <a:stretch/>
        </p:blipFill>
        <p:spPr>
          <a:xfrm rot="5400000">
            <a:off x="3595436" y="-1071419"/>
            <a:ext cx="6530109" cy="919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301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9B9EF847-E91E-F950-DCCE-81DD8450B55B}"/>
              </a:ext>
            </a:extLst>
          </p:cNvPr>
          <p:cNvSpPr txBox="1">
            <a:spLocks/>
          </p:cNvSpPr>
          <p:nvPr/>
        </p:nvSpPr>
        <p:spPr>
          <a:xfrm>
            <a:off x="629156" y="725953"/>
            <a:ext cx="11225899" cy="31885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endParaRPr kumimoji="0" lang="fr-FR" sz="58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AB552396-7DE0-F40C-25F4-F54AE90FD370}"/>
              </a:ext>
            </a:extLst>
          </p:cNvPr>
          <p:cNvSpPr txBox="1">
            <a:spLocks/>
          </p:cNvSpPr>
          <p:nvPr/>
        </p:nvSpPr>
        <p:spPr>
          <a:xfrm>
            <a:off x="-2956768" y="-1636676"/>
            <a:ext cx="15445851" cy="89171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 Light"/>
            </a:endParaRPr>
          </a:p>
        </p:txBody>
      </p:sp>
      <p:pic>
        <p:nvPicPr>
          <p:cNvPr id="6" name="Image 5" descr="Une image contenant Police, capture d’écran, Bleu électrique, Graphique&#10;&#10;Description générée automatiquement">
            <a:extLst>
              <a:ext uri="{FF2B5EF4-FFF2-40B4-BE49-F238E27FC236}">
                <a16:creationId xmlns:a16="http://schemas.microsoft.com/office/drawing/2014/main" id="{F18558A4-1B82-26C3-7A5F-27C954B8CC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743" y="6329037"/>
            <a:ext cx="2078238" cy="446771"/>
          </a:xfrm>
          <a:prstGeom prst="rect">
            <a:avLst/>
          </a:prstGeom>
        </p:spPr>
      </p:pic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70DC7B9B-CB1E-BFB3-2A33-9B579FDDEA25}"/>
              </a:ext>
            </a:extLst>
          </p:cNvPr>
          <p:cNvGraphicFramePr/>
          <p:nvPr/>
        </p:nvGraphicFramePr>
        <p:xfrm>
          <a:off x="-2339119" y="1014815"/>
          <a:ext cx="5352128" cy="4828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6" name="Image 15">
            <a:extLst>
              <a:ext uri="{FF2B5EF4-FFF2-40B4-BE49-F238E27FC236}">
                <a16:creationId xmlns:a16="http://schemas.microsoft.com/office/drawing/2014/main" id="{54C1C62D-FEFC-250D-53FC-9A5E3DC9C5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5564" y="1662554"/>
            <a:ext cx="5590489" cy="4551436"/>
          </a:xfrm>
          <a:prstGeom prst="rect">
            <a:avLst/>
          </a:prstGeom>
        </p:spPr>
      </p:pic>
      <p:pic>
        <p:nvPicPr>
          <p:cNvPr id="4" name="Espace réservé du contenu 3" descr="Une image contenant texte, capture d’écran, Marque, logo&#10;&#10;Description générée automatiquement">
            <a:extLst>
              <a:ext uri="{FF2B5EF4-FFF2-40B4-BE49-F238E27FC236}">
                <a16:creationId xmlns:a16="http://schemas.microsoft.com/office/drawing/2014/main" id="{46E0AE8E-04B7-229B-91BF-A85DEEA868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162" y="253690"/>
            <a:ext cx="9337907" cy="6604310"/>
          </a:xfrm>
        </p:spPr>
      </p:pic>
    </p:spTree>
    <p:extLst>
      <p:ext uri="{BB962C8B-B14F-4D97-AF65-F5344CB8AC3E}">
        <p14:creationId xmlns:p14="http://schemas.microsoft.com/office/powerpoint/2010/main" val="831851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9B9EF847-E91E-F950-DCCE-81DD8450B55B}"/>
              </a:ext>
            </a:extLst>
          </p:cNvPr>
          <p:cNvSpPr txBox="1">
            <a:spLocks/>
          </p:cNvSpPr>
          <p:nvPr/>
        </p:nvSpPr>
        <p:spPr>
          <a:xfrm>
            <a:off x="629156" y="725953"/>
            <a:ext cx="11225899" cy="31885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endParaRPr kumimoji="0" lang="fr-FR" sz="58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AB552396-7DE0-F40C-25F4-F54AE90FD370}"/>
              </a:ext>
            </a:extLst>
          </p:cNvPr>
          <p:cNvSpPr txBox="1">
            <a:spLocks/>
          </p:cNvSpPr>
          <p:nvPr/>
        </p:nvSpPr>
        <p:spPr>
          <a:xfrm>
            <a:off x="-2956768" y="-1636676"/>
            <a:ext cx="15445851" cy="89171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 Light"/>
            </a:endParaRPr>
          </a:p>
        </p:txBody>
      </p:sp>
      <p:pic>
        <p:nvPicPr>
          <p:cNvPr id="6" name="Image 5" descr="Une image contenant Police, capture d’écran, Bleu électrique, Graphique&#10;&#10;Description générée automatiquement">
            <a:extLst>
              <a:ext uri="{FF2B5EF4-FFF2-40B4-BE49-F238E27FC236}">
                <a16:creationId xmlns:a16="http://schemas.microsoft.com/office/drawing/2014/main" id="{F18558A4-1B82-26C3-7A5F-27C954B8CC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743" y="6329037"/>
            <a:ext cx="2078238" cy="446771"/>
          </a:xfrm>
          <a:prstGeom prst="rect">
            <a:avLst/>
          </a:prstGeom>
        </p:spPr>
      </p:pic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70DC7B9B-CB1E-BFB3-2A33-9B579FDDEA25}"/>
              </a:ext>
            </a:extLst>
          </p:cNvPr>
          <p:cNvGraphicFramePr/>
          <p:nvPr/>
        </p:nvGraphicFramePr>
        <p:xfrm>
          <a:off x="722148" y="486459"/>
          <a:ext cx="5352128" cy="4828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6" name="Image 15">
            <a:extLst>
              <a:ext uri="{FF2B5EF4-FFF2-40B4-BE49-F238E27FC236}">
                <a16:creationId xmlns:a16="http://schemas.microsoft.com/office/drawing/2014/main" id="{54C1C62D-FEFC-250D-53FC-9A5E3DC9C5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5564" y="1662554"/>
            <a:ext cx="5590489" cy="4551436"/>
          </a:xfrm>
          <a:prstGeom prst="rect">
            <a:avLst/>
          </a:prstGeom>
        </p:spPr>
      </p:pic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EE31FC64-B4FB-54AF-92B2-AA79CA6CCD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3587532"/>
              </p:ext>
            </p:extLst>
          </p:nvPr>
        </p:nvGraphicFramePr>
        <p:xfrm>
          <a:off x="1116309" y="-355195"/>
          <a:ext cx="10686339" cy="7305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1" name="Flèche : droite 10">
            <a:extLst>
              <a:ext uri="{FF2B5EF4-FFF2-40B4-BE49-F238E27FC236}">
                <a16:creationId xmlns:a16="http://schemas.microsoft.com/office/drawing/2014/main" id="{38820A67-9D44-68C9-74B9-78A76CAE08A8}"/>
              </a:ext>
            </a:extLst>
          </p:cNvPr>
          <p:cNvSpPr/>
          <p:nvPr/>
        </p:nvSpPr>
        <p:spPr>
          <a:xfrm>
            <a:off x="37353" y="3052280"/>
            <a:ext cx="1242873" cy="376720"/>
          </a:xfrm>
          <a:prstGeom prst="rightArrow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i="1" dirty="0">
                <a:solidFill>
                  <a:schemeClr val="tx1"/>
                </a:solidFill>
              </a:rPr>
              <a:t>Sensibiliser</a:t>
            </a:r>
          </a:p>
        </p:txBody>
      </p:sp>
      <p:sp>
        <p:nvSpPr>
          <p:cNvPr id="15" name="Flèche : droite 14">
            <a:extLst>
              <a:ext uri="{FF2B5EF4-FFF2-40B4-BE49-F238E27FC236}">
                <a16:creationId xmlns:a16="http://schemas.microsoft.com/office/drawing/2014/main" id="{BEDF964E-64AD-CCA1-CEBE-5C15A3961283}"/>
              </a:ext>
            </a:extLst>
          </p:cNvPr>
          <p:cNvSpPr/>
          <p:nvPr/>
        </p:nvSpPr>
        <p:spPr>
          <a:xfrm>
            <a:off x="37353" y="4153949"/>
            <a:ext cx="1032460" cy="376721"/>
          </a:xfrm>
          <a:prstGeom prst="rightArrow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i="1" dirty="0">
                <a:solidFill>
                  <a:schemeClr val="tx1"/>
                </a:solidFill>
              </a:rPr>
              <a:t>Outiller</a:t>
            </a: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F833730E-0021-CB2A-9389-5A9074E4FA70}"/>
              </a:ext>
            </a:extLst>
          </p:cNvPr>
          <p:cNvSpPr/>
          <p:nvPr/>
        </p:nvSpPr>
        <p:spPr>
          <a:xfrm>
            <a:off x="5189737" y="427298"/>
            <a:ext cx="6612911" cy="396344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SOLUTIONS RH DECOUVERTE - PROGRAMME</a:t>
            </a:r>
          </a:p>
        </p:txBody>
      </p:sp>
      <p:sp>
        <p:nvSpPr>
          <p:cNvPr id="20" name="Flèche : droite 19">
            <a:extLst>
              <a:ext uri="{FF2B5EF4-FFF2-40B4-BE49-F238E27FC236}">
                <a16:creationId xmlns:a16="http://schemas.microsoft.com/office/drawing/2014/main" id="{985726B5-668C-4EEB-2F78-4FA348EF2A23}"/>
              </a:ext>
            </a:extLst>
          </p:cNvPr>
          <p:cNvSpPr/>
          <p:nvPr/>
        </p:nvSpPr>
        <p:spPr>
          <a:xfrm>
            <a:off x="1111410" y="4997208"/>
            <a:ext cx="5270327" cy="484632"/>
          </a:xfrm>
          <a:prstGeom prst="rightArrow">
            <a:avLst/>
          </a:prstGeom>
          <a:solidFill>
            <a:schemeClr val="bg1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i="1" dirty="0">
                <a:solidFill>
                  <a:schemeClr val="tx1"/>
                </a:solidFill>
              </a:rPr>
              <a:t>Cycle 1 - 2023-2025</a:t>
            </a:r>
          </a:p>
        </p:txBody>
      </p:sp>
      <p:sp>
        <p:nvSpPr>
          <p:cNvPr id="21" name="Flèche : droite 20">
            <a:extLst>
              <a:ext uri="{FF2B5EF4-FFF2-40B4-BE49-F238E27FC236}">
                <a16:creationId xmlns:a16="http://schemas.microsoft.com/office/drawing/2014/main" id="{2A5319E6-7492-A905-F758-8D4E33ED56AB}"/>
              </a:ext>
            </a:extLst>
          </p:cNvPr>
          <p:cNvSpPr/>
          <p:nvPr/>
        </p:nvSpPr>
        <p:spPr>
          <a:xfrm>
            <a:off x="6578818" y="4995603"/>
            <a:ext cx="5270326" cy="484632"/>
          </a:xfrm>
          <a:prstGeom prst="rightArrow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i="1" dirty="0">
                <a:solidFill>
                  <a:schemeClr val="tx1"/>
                </a:solidFill>
              </a:rPr>
              <a:t>Cycle 2 - 2024-2026</a:t>
            </a:r>
          </a:p>
        </p:txBody>
      </p:sp>
      <p:sp>
        <p:nvSpPr>
          <p:cNvPr id="22" name="Bulle narrative : rectangle à coins arrondis 21">
            <a:extLst>
              <a:ext uri="{FF2B5EF4-FFF2-40B4-BE49-F238E27FC236}">
                <a16:creationId xmlns:a16="http://schemas.microsoft.com/office/drawing/2014/main" id="{0516078B-87F3-2766-AB29-1F70D1764B83}"/>
              </a:ext>
            </a:extLst>
          </p:cNvPr>
          <p:cNvSpPr/>
          <p:nvPr/>
        </p:nvSpPr>
        <p:spPr>
          <a:xfrm>
            <a:off x="9460577" y="1145834"/>
            <a:ext cx="2131972" cy="1171976"/>
          </a:xfrm>
          <a:prstGeom prst="wedgeRoundRectCallou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i="1" dirty="0">
                <a:solidFill>
                  <a:srgbClr val="C00000"/>
                </a:solidFill>
              </a:rPr>
              <a:t>Via un groupement de prestataires financés par marché public</a:t>
            </a:r>
          </a:p>
          <a:p>
            <a:pPr algn="ctr"/>
            <a:r>
              <a:rPr lang="fr-FR" sz="1600" b="1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9812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0"/>
    </mc:Choice>
    <mc:Fallback xmlns="">
      <p:transition spd="slow" advTm="51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9B9EF847-E91E-F950-DCCE-81DD8450B55B}"/>
              </a:ext>
            </a:extLst>
          </p:cNvPr>
          <p:cNvSpPr txBox="1">
            <a:spLocks/>
          </p:cNvSpPr>
          <p:nvPr/>
        </p:nvSpPr>
        <p:spPr>
          <a:xfrm>
            <a:off x="661054" y="725953"/>
            <a:ext cx="11225899" cy="31885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endParaRPr kumimoji="0" lang="fr-FR" sz="58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AB552396-7DE0-F40C-25F4-F54AE90FD370}"/>
              </a:ext>
            </a:extLst>
          </p:cNvPr>
          <p:cNvSpPr txBox="1">
            <a:spLocks/>
          </p:cNvSpPr>
          <p:nvPr/>
        </p:nvSpPr>
        <p:spPr>
          <a:xfrm>
            <a:off x="-167268" y="0"/>
            <a:ext cx="12359268" cy="6858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 Light"/>
            </a:endParaRPr>
          </a:p>
        </p:txBody>
      </p:sp>
      <p:pic>
        <p:nvPicPr>
          <p:cNvPr id="6" name="Image 5" descr="Une image contenant Police, capture d’écran, Bleu électrique, Graphique&#10;&#10;Description générée automatiquement">
            <a:extLst>
              <a:ext uri="{FF2B5EF4-FFF2-40B4-BE49-F238E27FC236}">
                <a16:creationId xmlns:a16="http://schemas.microsoft.com/office/drawing/2014/main" id="{F18558A4-1B82-26C3-7A5F-27C954B8CC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743" y="6329037"/>
            <a:ext cx="2078238" cy="44677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2B0D2B8-399F-ADC3-A91F-E48043B40883}"/>
              </a:ext>
            </a:extLst>
          </p:cNvPr>
          <p:cNvSpPr/>
          <p:nvPr/>
        </p:nvSpPr>
        <p:spPr>
          <a:xfrm>
            <a:off x="10334813" y="760677"/>
            <a:ext cx="1719408" cy="54961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/>
              <a:t>BtoB</a:t>
            </a:r>
            <a:r>
              <a:rPr lang="fr-FR" sz="1400" b="1" dirty="0"/>
              <a:t> ME sans </a:t>
            </a:r>
          </a:p>
          <a:p>
            <a:pPr algn="ctr"/>
            <a:r>
              <a:rPr lang="fr-FR" sz="1400" b="1" dirty="0"/>
              <a:t>cycle des ateliers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6B155A-394C-DF15-2D94-65C67B733C9A}"/>
              </a:ext>
            </a:extLst>
          </p:cNvPr>
          <p:cNvSpPr/>
          <p:nvPr/>
        </p:nvSpPr>
        <p:spPr>
          <a:xfrm>
            <a:off x="10334813" y="1599661"/>
            <a:ext cx="1719408" cy="54961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/>
              <a:t>BtoB</a:t>
            </a:r>
            <a:r>
              <a:rPr lang="fr-FR" sz="1400" b="1" dirty="0"/>
              <a:t> ME + cycle des  ateliers en cours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3E06B9-BB6A-2A31-4247-D3E46965805F}"/>
              </a:ext>
            </a:extLst>
          </p:cNvPr>
          <p:cNvSpPr/>
          <p:nvPr/>
        </p:nvSpPr>
        <p:spPr>
          <a:xfrm>
            <a:off x="10334813" y="2450649"/>
            <a:ext cx="1719408" cy="549617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/>
              <a:t>BtoB</a:t>
            </a:r>
            <a:r>
              <a:rPr lang="fr-FR" sz="1400" b="1" dirty="0"/>
              <a:t> ME + cycle des ateliers  achevé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2F8ECD6-7712-F961-821C-2F94EEB539AA}"/>
              </a:ext>
            </a:extLst>
          </p:cNvPr>
          <p:cNvSpPr/>
          <p:nvPr/>
        </p:nvSpPr>
        <p:spPr>
          <a:xfrm>
            <a:off x="10324618" y="3301208"/>
            <a:ext cx="1719408" cy="549617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err="1"/>
              <a:t>BtoB</a:t>
            </a:r>
            <a:r>
              <a:rPr lang="fr-FR" sz="1400" b="1" dirty="0"/>
              <a:t> </a:t>
            </a:r>
            <a:r>
              <a:rPr lang="fr-FR" sz="1400" b="1" dirty="0" err="1"/>
              <a:t>rSe</a:t>
            </a:r>
            <a:r>
              <a:rPr lang="fr-FR" sz="1400" b="1" dirty="0"/>
              <a:t> + cycle des  ateliers en cours </a:t>
            </a:r>
          </a:p>
        </p:txBody>
      </p:sp>
      <p:graphicFrame>
        <p:nvGraphicFramePr>
          <p:cNvPr id="13" name="Graphique 12">
            <a:extLst>
              <a:ext uri="{FF2B5EF4-FFF2-40B4-BE49-F238E27FC236}">
                <a16:creationId xmlns:a16="http://schemas.microsoft.com/office/drawing/2014/main" id="{055FCCDD-D907-AAE1-DF05-54BECCE37B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7343046"/>
              </p:ext>
            </p:extLst>
          </p:nvPr>
        </p:nvGraphicFramePr>
        <p:xfrm>
          <a:off x="137779" y="151640"/>
          <a:ext cx="12167655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Bulle narrative : rectangle à coins arrondis 13">
            <a:extLst>
              <a:ext uri="{FF2B5EF4-FFF2-40B4-BE49-F238E27FC236}">
                <a16:creationId xmlns:a16="http://schemas.microsoft.com/office/drawing/2014/main" id="{4EFD4F4C-CFB9-86F2-C6DC-CB60FA6F0306}"/>
              </a:ext>
            </a:extLst>
          </p:cNvPr>
          <p:cNvSpPr/>
          <p:nvPr/>
        </p:nvSpPr>
        <p:spPr>
          <a:xfrm>
            <a:off x="6266837" y="760677"/>
            <a:ext cx="1882906" cy="1078800"/>
          </a:xfrm>
          <a:prstGeom prst="wedgeRoundRectCallou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i="1" dirty="0">
                <a:solidFill>
                  <a:srgbClr val="C00000"/>
                </a:solidFill>
              </a:rPr>
              <a:t>772 structures bénéficiaires, soit 24 en moyenne</a:t>
            </a:r>
          </a:p>
          <a:p>
            <a:pPr algn="ctr"/>
            <a:r>
              <a:rPr lang="fr-FR" sz="1600" b="1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9108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9B9EF847-E91E-F950-DCCE-81DD8450B55B}"/>
              </a:ext>
            </a:extLst>
          </p:cNvPr>
          <p:cNvSpPr txBox="1">
            <a:spLocks/>
          </p:cNvSpPr>
          <p:nvPr/>
        </p:nvSpPr>
        <p:spPr>
          <a:xfrm>
            <a:off x="966101" y="753930"/>
            <a:ext cx="11225899" cy="31885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endParaRPr kumimoji="0" lang="fr-FR" sz="58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AB552396-7DE0-F40C-25F4-F54AE90FD370}"/>
              </a:ext>
            </a:extLst>
          </p:cNvPr>
          <p:cNvSpPr txBox="1">
            <a:spLocks/>
          </p:cNvSpPr>
          <p:nvPr/>
        </p:nvSpPr>
        <p:spPr>
          <a:xfrm>
            <a:off x="-167268" y="0"/>
            <a:ext cx="12359268" cy="6858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 Light"/>
            </a:endParaRPr>
          </a:p>
        </p:txBody>
      </p:sp>
      <p:pic>
        <p:nvPicPr>
          <p:cNvPr id="6" name="Image 5" descr="Une image contenant Police, capture d’écran, Bleu électrique, Graphique&#10;&#10;Description générée automatiquement">
            <a:extLst>
              <a:ext uri="{FF2B5EF4-FFF2-40B4-BE49-F238E27FC236}">
                <a16:creationId xmlns:a16="http://schemas.microsoft.com/office/drawing/2014/main" id="{F18558A4-1B82-26C3-7A5F-27C954B8CC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743" y="6329037"/>
            <a:ext cx="2078238" cy="446771"/>
          </a:xfrm>
          <a:prstGeom prst="rect">
            <a:avLst/>
          </a:prstGeom>
        </p:spPr>
      </p:pic>
      <p:graphicFrame>
        <p:nvGraphicFramePr>
          <p:cNvPr id="16" name="Graphique 15">
            <a:extLst>
              <a:ext uri="{FF2B5EF4-FFF2-40B4-BE49-F238E27FC236}">
                <a16:creationId xmlns:a16="http://schemas.microsoft.com/office/drawing/2014/main" id="{610A87C4-E714-76FE-53BC-582885605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4487298"/>
              </p:ext>
            </p:extLst>
          </p:nvPr>
        </p:nvGraphicFramePr>
        <p:xfrm>
          <a:off x="1061537" y="480899"/>
          <a:ext cx="7691408" cy="5412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Bulle narrative : rectangle à coins arrondis 16">
            <a:extLst>
              <a:ext uri="{FF2B5EF4-FFF2-40B4-BE49-F238E27FC236}">
                <a16:creationId xmlns:a16="http://schemas.microsoft.com/office/drawing/2014/main" id="{D05B4C24-1748-A349-1B17-0DA7D9FDC64B}"/>
              </a:ext>
            </a:extLst>
          </p:cNvPr>
          <p:cNvSpPr/>
          <p:nvPr/>
        </p:nvSpPr>
        <p:spPr>
          <a:xfrm>
            <a:off x="8848381" y="753930"/>
            <a:ext cx="2440603" cy="1673252"/>
          </a:xfrm>
          <a:prstGeom prst="wedgeRoundRectCallou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i="1" dirty="0">
                <a:solidFill>
                  <a:srgbClr val="C00000"/>
                </a:solidFill>
              </a:rPr>
              <a:t>140 Ateliers passés, en cours et à venir dont : </a:t>
            </a:r>
          </a:p>
          <a:p>
            <a:pPr marL="285750" indent="-285750">
              <a:buFontTx/>
              <a:buChar char="-"/>
            </a:pPr>
            <a:r>
              <a:rPr lang="fr-FR" sz="1600" b="1" i="1" dirty="0">
                <a:solidFill>
                  <a:srgbClr val="C00000"/>
                </a:solidFill>
              </a:rPr>
              <a:t>54 réalisés</a:t>
            </a:r>
          </a:p>
          <a:p>
            <a:pPr marL="285750" indent="-285750">
              <a:buFontTx/>
              <a:buChar char="-"/>
            </a:pPr>
            <a:r>
              <a:rPr lang="fr-FR" sz="1600" b="1" i="1" dirty="0">
                <a:solidFill>
                  <a:srgbClr val="C00000"/>
                </a:solidFill>
              </a:rPr>
              <a:t>35 programmés</a:t>
            </a:r>
          </a:p>
          <a:p>
            <a:pPr marL="285750" indent="-285750">
              <a:buFontTx/>
              <a:buChar char="-"/>
            </a:pPr>
            <a:r>
              <a:rPr lang="fr-FR" sz="1600" b="1" i="1" dirty="0">
                <a:solidFill>
                  <a:srgbClr val="C00000"/>
                </a:solidFill>
              </a:rPr>
              <a:t>51 envisagés</a:t>
            </a:r>
          </a:p>
          <a:p>
            <a:pPr marL="285750" indent="-285750">
              <a:buFontTx/>
              <a:buChar char="-"/>
            </a:pPr>
            <a:endParaRPr lang="fr-FR" sz="1600" b="1" i="1" dirty="0">
              <a:solidFill>
                <a:srgbClr val="C00000"/>
              </a:solidFill>
            </a:endParaRPr>
          </a:p>
          <a:p>
            <a:endParaRPr lang="fr-FR" sz="1400" b="1" i="1" dirty="0">
              <a:solidFill>
                <a:srgbClr val="C00000"/>
              </a:solidFill>
            </a:endParaRPr>
          </a:p>
        </p:txBody>
      </p:sp>
      <p:sp>
        <p:nvSpPr>
          <p:cNvPr id="19" name="Bulle narrative : rectangle à coins arrondis 18">
            <a:extLst>
              <a:ext uri="{FF2B5EF4-FFF2-40B4-BE49-F238E27FC236}">
                <a16:creationId xmlns:a16="http://schemas.microsoft.com/office/drawing/2014/main" id="{95A8AB02-9B7D-92D5-5B35-4E8BFE1FEC20}"/>
              </a:ext>
            </a:extLst>
          </p:cNvPr>
          <p:cNvSpPr/>
          <p:nvPr/>
        </p:nvSpPr>
        <p:spPr>
          <a:xfrm>
            <a:off x="9007679" y="3369258"/>
            <a:ext cx="2440603" cy="1548729"/>
          </a:xfrm>
          <a:prstGeom prst="wedgeRoundRectCallou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i="1" dirty="0">
                <a:solidFill>
                  <a:srgbClr val="C00000"/>
                </a:solidFill>
              </a:rPr>
              <a:t>35 EPCI impliqués dans la démarche (à ce jour) </a:t>
            </a:r>
          </a:p>
          <a:p>
            <a:endParaRPr lang="fr-FR" sz="1600" b="1" i="1" dirty="0">
              <a:solidFill>
                <a:srgbClr val="C00000"/>
              </a:solidFill>
            </a:endParaRPr>
          </a:p>
          <a:p>
            <a:r>
              <a:rPr lang="fr-FR" sz="1600" b="1" i="1" dirty="0">
                <a:solidFill>
                  <a:srgbClr val="C00000"/>
                </a:solidFill>
              </a:rPr>
              <a:t>390 participants</a:t>
            </a:r>
          </a:p>
        </p:txBody>
      </p:sp>
    </p:spTree>
    <p:extLst>
      <p:ext uri="{BB962C8B-B14F-4D97-AF65-F5344CB8AC3E}">
        <p14:creationId xmlns:p14="http://schemas.microsoft.com/office/powerpoint/2010/main" val="4071776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9B9EF847-E91E-F950-DCCE-81DD8450B55B}"/>
              </a:ext>
            </a:extLst>
          </p:cNvPr>
          <p:cNvSpPr txBox="1">
            <a:spLocks/>
          </p:cNvSpPr>
          <p:nvPr/>
        </p:nvSpPr>
        <p:spPr>
          <a:xfrm>
            <a:off x="629156" y="725953"/>
            <a:ext cx="11225899" cy="31885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endParaRPr kumimoji="0" lang="fr-FR" sz="58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AB552396-7DE0-F40C-25F4-F54AE90FD370}"/>
              </a:ext>
            </a:extLst>
          </p:cNvPr>
          <p:cNvSpPr txBox="1">
            <a:spLocks/>
          </p:cNvSpPr>
          <p:nvPr/>
        </p:nvSpPr>
        <p:spPr>
          <a:xfrm>
            <a:off x="-2956768" y="-1636676"/>
            <a:ext cx="15445851" cy="89171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 Light"/>
            </a:endParaRPr>
          </a:p>
        </p:txBody>
      </p:sp>
      <p:pic>
        <p:nvPicPr>
          <p:cNvPr id="6" name="Image 5" descr="Une image contenant Police, capture d’écran, Bleu électrique, Graphique&#10;&#10;Description générée automatiquement">
            <a:extLst>
              <a:ext uri="{FF2B5EF4-FFF2-40B4-BE49-F238E27FC236}">
                <a16:creationId xmlns:a16="http://schemas.microsoft.com/office/drawing/2014/main" id="{F18558A4-1B82-26C3-7A5F-27C954B8CC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743" y="6329037"/>
            <a:ext cx="2078238" cy="446771"/>
          </a:xfrm>
          <a:prstGeom prst="rect">
            <a:avLst/>
          </a:prstGeom>
        </p:spPr>
      </p:pic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70DC7B9B-CB1E-BFB3-2A33-9B579FDDEA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4083043"/>
              </p:ext>
            </p:extLst>
          </p:nvPr>
        </p:nvGraphicFramePr>
        <p:xfrm>
          <a:off x="743872" y="445380"/>
          <a:ext cx="5352128" cy="4828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6" name="Image 15">
            <a:extLst>
              <a:ext uri="{FF2B5EF4-FFF2-40B4-BE49-F238E27FC236}">
                <a16:creationId xmlns:a16="http://schemas.microsoft.com/office/drawing/2014/main" id="{54C1C62D-FEFC-250D-53FC-9A5E3DC9C5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8720" y="1660613"/>
            <a:ext cx="5590489" cy="4551436"/>
          </a:xfrm>
          <a:prstGeom prst="rect">
            <a:avLst/>
          </a:prstGeom>
        </p:spPr>
      </p:pic>
      <p:graphicFrame>
        <p:nvGraphicFramePr>
          <p:cNvPr id="17" name="Espace réservé du contenu 16">
            <a:extLst>
              <a:ext uri="{FF2B5EF4-FFF2-40B4-BE49-F238E27FC236}">
                <a16:creationId xmlns:a16="http://schemas.microsoft.com/office/drawing/2014/main" id="{6B6BAC2B-541A-295D-8FA1-EC1B95F0AC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274249"/>
              </p:ext>
            </p:extLst>
          </p:nvPr>
        </p:nvGraphicFramePr>
        <p:xfrm>
          <a:off x="140712" y="1894619"/>
          <a:ext cx="5819745" cy="4434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25" name="Image 24">
            <a:extLst>
              <a:ext uri="{FF2B5EF4-FFF2-40B4-BE49-F238E27FC236}">
                <a16:creationId xmlns:a16="http://schemas.microsoft.com/office/drawing/2014/main" id="{B00B1E19-2DBE-B64B-04FC-5F82D412AF6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60457" y="1894619"/>
            <a:ext cx="6124819" cy="4185889"/>
          </a:xfrm>
          <a:prstGeom prst="rect">
            <a:avLst/>
          </a:prstGeom>
        </p:spPr>
      </p:pic>
      <p:sp>
        <p:nvSpPr>
          <p:cNvPr id="30" name="Bulle narrative : rectangle à coins arrondis 29">
            <a:extLst>
              <a:ext uri="{FF2B5EF4-FFF2-40B4-BE49-F238E27FC236}">
                <a16:creationId xmlns:a16="http://schemas.microsoft.com/office/drawing/2014/main" id="{1C7D0E8B-B7B6-4EFF-CCF6-FFD79EB16695}"/>
              </a:ext>
            </a:extLst>
          </p:cNvPr>
          <p:cNvSpPr/>
          <p:nvPr/>
        </p:nvSpPr>
        <p:spPr>
          <a:xfrm>
            <a:off x="9258421" y="499531"/>
            <a:ext cx="2304423" cy="746278"/>
          </a:xfrm>
          <a:prstGeom prst="wedgeRoundRectCallou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i="1" dirty="0">
                <a:solidFill>
                  <a:srgbClr val="C00000"/>
                </a:solidFill>
              </a:rPr>
              <a:t>EVALUATION MOYENNE</a:t>
            </a:r>
          </a:p>
          <a:p>
            <a:pPr algn="ctr"/>
            <a:r>
              <a:rPr lang="fr-FR" sz="1600" b="1" i="1" dirty="0">
                <a:solidFill>
                  <a:srgbClr val="C00000"/>
                </a:solidFill>
              </a:rPr>
              <a:t>4,5/5</a:t>
            </a:r>
          </a:p>
          <a:p>
            <a:endParaRPr lang="fr-FR" sz="16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917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9B9EF847-E91E-F950-DCCE-81DD8450B55B}"/>
              </a:ext>
            </a:extLst>
          </p:cNvPr>
          <p:cNvSpPr txBox="1">
            <a:spLocks/>
          </p:cNvSpPr>
          <p:nvPr/>
        </p:nvSpPr>
        <p:spPr>
          <a:xfrm>
            <a:off x="629156" y="725953"/>
            <a:ext cx="11225899" cy="31885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endParaRPr kumimoji="0" lang="fr-FR" sz="58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AB552396-7DE0-F40C-25F4-F54AE90FD370}"/>
              </a:ext>
            </a:extLst>
          </p:cNvPr>
          <p:cNvSpPr txBox="1">
            <a:spLocks/>
          </p:cNvSpPr>
          <p:nvPr/>
        </p:nvSpPr>
        <p:spPr>
          <a:xfrm>
            <a:off x="-2956768" y="-1636676"/>
            <a:ext cx="15445851" cy="89171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 Light"/>
            </a:endParaRPr>
          </a:p>
        </p:txBody>
      </p:sp>
      <p:pic>
        <p:nvPicPr>
          <p:cNvPr id="6" name="Image 5" descr="Une image contenant Police, capture d’écran, Bleu électrique, Graphique&#10;&#10;Description générée automatiquement">
            <a:extLst>
              <a:ext uri="{FF2B5EF4-FFF2-40B4-BE49-F238E27FC236}">
                <a16:creationId xmlns:a16="http://schemas.microsoft.com/office/drawing/2014/main" id="{F18558A4-1B82-26C3-7A5F-27C954B8CC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743" y="6329037"/>
            <a:ext cx="2078238" cy="446771"/>
          </a:xfrm>
          <a:prstGeom prst="rect">
            <a:avLst/>
          </a:prstGeom>
        </p:spPr>
      </p:pic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70DC7B9B-CB1E-BFB3-2A33-9B579FDDEA25}"/>
              </a:ext>
            </a:extLst>
          </p:cNvPr>
          <p:cNvGraphicFramePr/>
          <p:nvPr/>
        </p:nvGraphicFramePr>
        <p:xfrm>
          <a:off x="-2339119" y="1014815"/>
          <a:ext cx="5352128" cy="4828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re 1">
            <a:extLst>
              <a:ext uri="{FF2B5EF4-FFF2-40B4-BE49-F238E27FC236}">
                <a16:creationId xmlns:a16="http://schemas.microsoft.com/office/drawing/2014/main" id="{97C595BA-D163-CE3E-E7F9-4519B543A6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4883" y="1072789"/>
            <a:ext cx="8442252" cy="4712419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pPr algn="l"/>
            <a:r>
              <a:rPr lang="fr-FR" sz="3600" b="0" dirty="0">
                <a:solidFill>
                  <a:srgbClr val="C00000"/>
                </a:solidFill>
                <a:latin typeface="+mn-lt"/>
              </a:rPr>
              <a:t>	</a:t>
            </a:r>
            <a:br>
              <a:rPr lang="fr-FR" sz="3600" b="0" dirty="0">
                <a:solidFill>
                  <a:srgbClr val="C00000"/>
                </a:solidFill>
                <a:latin typeface="+mn-lt"/>
              </a:rPr>
            </a:br>
            <a:br>
              <a:rPr lang="fr-FR" sz="3600" b="0" dirty="0">
                <a:solidFill>
                  <a:srgbClr val="C00000"/>
                </a:solidFill>
                <a:latin typeface="+mn-lt"/>
              </a:rPr>
            </a:br>
            <a:br>
              <a:rPr lang="fr-FR" sz="3600" b="0" dirty="0">
                <a:solidFill>
                  <a:srgbClr val="C00000"/>
                </a:solidFill>
                <a:latin typeface="+mn-lt"/>
              </a:rPr>
            </a:br>
            <a:br>
              <a:rPr lang="fr-FR" sz="3600" b="0" dirty="0">
                <a:solidFill>
                  <a:srgbClr val="C00000"/>
                </a:solidFill>
                <a:latin typeface="+mn-lt"/>
              </a:rPr>
            </a:br>
            <a:r>
              <a:rPr lang="fr-FR" sz="3600" b="0" dirty="0">
                <a:solidFill>
                  <a:srgbClr val="C00000"/>
                </a:solidFill>
                <a:latin typeface="+mn-lt"/>
              </a:rPr>
              <a:t>	</a:t>
            </a:r>
            <a:r>
              <a:rPr lang="fr-FR" sz="3600" b="0" dirty="0">
                <a:solidFill>
                  <a:schemeClr val="tx1"/>
                </a:solidFill>
                <a:latin typeface="+mn-lt"/>
              </a:rPr>
              <a:t>1. Format</a:t>
            </a:r>
            <a:br>
              <a:rPr lang="fr-FR" sz="3600" b="0" dirty="0">
                <a:solidFill>
                  <a:schemeClr val="tx1"/>
                </a:solidFill>
                <a:latin typeface="+mn-lt"/>
              </a:rPr>
            </a:br>
            <a:br>
              <a:rPr lang="fr-FR" sz="3600" b="0" dirty="0">
                <a:solidFill>
                  <a:schemeClr val="tx1"/>
                </a:solidFill>
                <a:latin typeface="+mn-lt"/>
              </a:rPr>
            </a:br>
            <a:r>
              <a:rPr lang="fr-FR" sz="3600" b="0" dirty="0">
                <a:solidFill>
                  <a:schemeClr val="tx1"/>
                </a:solidFill>
                <a:latin typeface="+mn-lt"/>
              </a:rPr>
              <a:t>	2. Mobilisation</a:t>
            </a:r>
            <a:br>
              <a:rPr lang="fr-FR" sz="3600" b="0" dirty="0">
                <a:solidFill>
                  <a:schemeClr val="tx1"/>
                </a:solidFill>
                <a:latin typeface="+mn-lt"/>
              </a:rPr>
            </a:br>
            <a:br>
              <a:rPr lang="fr-FR" sz="3600" b="0" dirty="0">
                <a:solidFill>
                  <a:schemeClr val="tx1"/>
                </a:solidFill>
                <a:latin typeface="+mn-lt"/>
              </a:rPr>
            </a:br>
            <a:r>
              <a:rPr lang="fr-FR" sz="3600" b="0" dirty="0">
                <a:solidFill>
                  <a:schemeClr val="tx1"/>
                </a:solidFill>
                <a:latin typeface="+mn-lt"/>
              </a:rPr>
              <a:t>	3. Retours participants</a:t>
            </a:r>
            <a:br>
              <a:rPr lang="fr-FR" sz="3600" b="0" dirty="0">
                <a:solidFill>
                  <a:schemeClr val="tx1"/>
                </a:solidFill>
                <a:latin typeface="+mn-lt"/>
              </a:rPr>
            </a:br>
            <a:br>
              <a:rPr lang="fr-FR" sz="3600" b="0" dirty="0">
                <a:solidFill>
                  <a:schemeClr val="tx1"/>
                </a:solidFill>
                <a:latin typeface="+mn-lt"/>
              </a:rPr>
            </a:br>
            <a:r>
              <a:rPr lang="fr-FR" sz="3600" b="0" dirty="0">
                <a:solidFill>
                  <a:schemeClr val="tx1"/>
                </a:solidFill>
                <a:latin typeface="+mn-lt"/>
              </a:rPr>
              <a:t>	4. Intérêt pour le nouveau cycle </a:t>
            </a:r>
            <a:r>
              <a:rPr lang="fr-FR" sz="3600" b="0" dirty="0" err="1">
                <a:solidFill>
                  <a:schemeClr val="tx1"/>
                </a:solidFill>
                <a:latin typeface="+mn-lt"/>
              </a:rPr>
              <a:t>rSe</a:t>
            </a:r>
            <a:br>
              <a:rPr lang="fr-FR" sz="3600" b="0" dirty="0">
                <a:solidFill>
                  <a:schemeClr val="tx1"/>
                </a:solidFill>
                <a:latin typeface="+mn-lt"/>
              </a:rPr>
            </a:br>
            <a:br>
              <a:rPr lang="fr-FR" sz="3600" b="0" dirty="0">
                <a:solidFill>
                  <a:schemeClr val="tx1"/>
                </a:solidFill>
                <a:latin typeface="+mn-lt"/>
              </a:rPr>
            </a:br>
            <a:r>
              <a:rPr lang="fr-FR" sz="3600" b="0" dirty="0">
                <a:solidFill>
                  <a:schemeClr val="tx1"/>
                </a:solidFill>
                <a:latin typeface="+mn-lt"/>
              </a:rPr>
              <a:t>	5. Suggestions de nouveaux thèmes RH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F833730E-0021-CB2A-9389-5A9074E4FA70}"/>
              </a:ext>
            </a:extLst>
          </p:cNvPr>
          <p:cNvSpPr/>
          <p:nvPr/>
        </p:nvSpPr>
        <p:spPr>
          <a:xfrm>
            <a:off x="4476307" y="261092"/>
            <a:ext cx="7246288" cy="557616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SONDAGE SUR VOTRE APRECIATION DU DISPOSITIF</a:t>
            </a:r>
          </a:p>
        </p:txBody>
      </p:sp>
    </p:spTree>
    <p:extLst>
      <p:ext uri="{BB962C8B-B14F-4D97-AF65-F5344CB8AC3E}">
        <p14:creationId xmlns:p14="http://schemas.microsoft.com/office/powerpoint/2010/main" val="3632952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A19355-F5C0-7B70-7C80-211F24A490FD}"/>
              </a:ext>
            </a:extLst>
          </p:cNvPr>
          <p:cNvSpPr txBox="1">
            <a:spLocks/>
          </p:cNvSpPr>
          <p:nvPr/>
        </p:nvSpPr>
        <p:spPr>
          <a:xfrm>
            <a:off x="3097707" y="220891"/>
            <a:ext cx="5378473" cy="7191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b="1" dirty="0">
                <a:solidFill>
                  <a:srgbClr val="C00000"/>
                </a:solidFill>
                <a:latin typeface="FS Alvar" panose="02000000000000000000" pitchFamily="50" charset="0"/>
              </a:rPr>
              <a:t>PROGRAMMATION 2024</a:t>
            </a: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331AB7B4-2CA0-8F77-B525-9C2074A3F546}"/>
              </a:ext>
            </a:extLst>
          </p:cNvPr>
          <p:cNvGraphicFramePr/>
          <p:nvPr/>
        </p:nvGraphicFramePr>
        <p:xfrm>
          <a:off x="1720973" y="1083435"/>
          <a:ext cx="8219327" cy="4691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84587CA6-492F-10D2-D007-79A5ECD1C9D3}"/>
              </a:ext>
            </a:extLst>
          </p:cNvPr>
          <p:cNvSpPr/>
          <p:nvPr/>
        </p:nvSpPr>
        <p:spPr>
          <a:xfrm>
            <a:off x="771208" y="6061338"/>
            <a:ext cx="1899530" cy="57576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Cycle 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i="1" dirty="0">
                <a:solidFill>
                  <a:schemeClr val="tx1"/>
                </a:solidFill>
                <a:latin typeface="Calibri" panose="020F0502020204030204"/>
              </a:rPr>
              <a:t>"Se connaître"</a:t>
            </a:r>
            <a:r>
              <a:rPr lang="fr-FR" sz="1400" b="1" dirty="0">
                <a:solidFill>
                  <a:schemeClr val="tx1"/>
                </a:solidFill>
                <a:latin typeface="Calibri" panose="020F0502020204030204"/>
              </a:rPr>
              <a:t> 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B5708265-59D8-09F4-6A42-3E0FA5EBB828}"/>
              </a:ext>
            </a:extLst>
          </p:cNvPr>
          <p:cNvSpPr/>
          <p:nvPr/>
        </p:nvSpPr>
        <p:spPr>
          <a:xfrm>
            <a:off x="2969898" y="6061338"/>
            <a:ext cx="1899530" cy="57576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Cycle </a:t>
            </a:r>
            <a:r>
              <a:rPr lang="fr-FR" sz="14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" panose="020F0502020204030204"/>
              </a:rPr>
              <a:t>2</a:t>
            </a: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20000"/>
                  <a:lumOff val="8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i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" panose="020F0502020204030204"/>
              </a:rPr>
              <a:t>"Se faire connaître"</a:t>
            </a:r>
            <a:r>
              <a:rPr lang="fr-FR" sz="14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Calibri" panose="020F0502020204030204"/>
              </a:rPr>
              <a:t> 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20000"/>
                    <a:lumOff val="8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602CC3EE-8297-544E-4A60-670AA4BAFF45}"/>
              </a:ext>
            </a:extLst>
          </p:cNvPr>
          <p:cNvSpPr/>
          <p:nvPr/>
        </p:nvSpPr>
        <p:spPr>
          <a:xfrm>
            <a:off x="5168588" y="6061337"/>
            <a:ext cx="1899530" cy="575769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Cycle 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i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/>
              </a:rPr>
              <a:t>"Se faire reconnaître"</a:t>
            </a:r>
            <a:r>
              <a:rPr lang="fr-FR" sz="14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Calibri" panose="020F0502020204030204"/>
              </a:rPr>
              <a:t> </a:t>
            </a: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DCB06AA7-D153-E9A7-E7DC-1476B0D7C088}"/>
              </a:ext>
            </a:extLst>
          </p:cNvPr>
          <p:cNvSpPr/>
          <p:nvPr/>
        </p:nvSpPr>
        <p:spPr>
          <a:xfrm>
            <a:off x="9000943" y="6040373"/>
            <a:ext cx="1878714" cy="575769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Cycle facultatif</a:t>
            </a:r>
            <a:b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"</a:t>
            </a:r>
            <a:r>
              <a:rPr kumimoji="0" lang="fr-FR" sz="14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Inter-promos"</a:t>
            </a:r>
            <a:r>
              <a:rPr kumimoji="0" lang="fr-FR" sz="14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4775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9B9EF847-E91E-F950-DCCE-81DD8450B55B}"/>
              </a:ext>
            </a:extLst>
          </p:cNvPr>
          <p:cNvSpPr txBox="1">
            <a:spLocks/>
          </p:cNvSpPr>
          <p:nvPr/>
        </p:nvSpPr>
        <p:spPr>
          <a:xfrm>
            <a:off x="629156" y="725953"/>
            <a:ext cx="11225899" cy="31885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endParaRPr kumimoji="0" lang="fr-FR" sz="5800" b="0" i="0" u="none" strike="noStrike" kern="1200" cap="none" spc="0" normalizeH="0" baseline="0" noProof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 Light"/>
            </a:endParaRP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AB552396-7DE0-F40C-25F4-F54AE90FD370}"/>
              </a:ext>
            </a:extLst>
          </p:cNvPr>
          <p:cNvSpPr txBox="1">
            <a:spLocks/>
          </p:cNvSpPr>
          <p:nvPr/>
        </p:nvSpPr>
        <p:spPr>
          <a:xfrm>
            <a:off x="-2956768" y="-1636676"/>
            <a:ext cx="15445851" cy="89171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 Light"/>
            </a:endParaRPr>
          </a:p>
        </p:txBody>
      </p:sp>
      <p:pic>
        <p:nvPicPr>
          <p:cNvPr id="6" name="Image 5" descr="Une image contenant Police, capture d’écran, Bleu électrique, Graphique&#10;&#10;Description générée automatiquement">
            <a:extLst>
              <a:ext uri="{FF2B5EF4-FFF2-40B4-BE49-F238E27FC236}">
                <a16:creationId xmlns:a16="http://schemas.microsoft.com/office/drawing/2014/main" id="{F18558A4-1B82-26C3-7A5F-27C954B8CCC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743" y="6329037"/>
            <a:ext cx="2078238" cy="44677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4BF16765-2E9A-8EBB-1F95-83306249386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7266"/>
          <a:stretch/>
        </p:blipFill>
        <p:spPr>
          <a:xfrm rot="5400000">
            <a:off x="3367071" y="-1050636"/>
            <a:ext cx="6802191" cy="8959272"/>
          </a:xfrm>
          <a:prstGeom prst="rect">
            <a:avLst/>
          </a:prstGeom>
          <a:solidFill>
            <a:schemeClr val="bg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4161498719"/>
      </p:ext>
    </p:extLst>
  </p:cSld>
  <p:clrMapOvr>
    <a:masterClrMapping/>
  </p:clrMapOvr>
</p:sld>
</file>

<file path=ppt/theme/theme1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5283A7D09BB843875BB1E1BF770ED4" ma:contentTypeVersion="17" ma:contentTypeDescription="Crée un document." ma:contentTypeScope="" ma:versionID="affef3402144b7164d710555f1fb707d">
  <xsd:schema xmlns:xsd="http://www.w3.org/2001/XMLSchema" xmlns:xs="http://www.w3.org/2001/XMLSchema" xmlns:p="http://schemas.microsoft.com/office/2006/metadata/properties" xmlns:ns2="387d8be8-04f0-4650-8d0b-e011ab4d4f57" xmlns:ns3="b6e248a8-1e12-440f-af3e-144143a3017a" targetNamespace="http://schemas.microsoft.com/office/2006/metadata/properties" ma:root="true" ma:fieldsID="6606ea23245edadc17ed9265b356e9e4" ns2:_="" ns3:_="">
    <xsd:import namespace="387d8be8-04f0-4650-8d0b-e011ab4d4f57"/>
    <xsd:import namespace="b6e248a8-1e12-440f-af3e-144143a3017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Typededocuments" minOccurs="0"/>
                <xsd:element ref="ns3:Servic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7d8be8-04f0-4650-8d0b-e011ab4d4f5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84701076-059f-4817-8ed3-1b88c826e0e5}" ma:internalName="TaxCatchAll" ma:showField="CatchAllData" ma:web="387d8be8-04f0-4650-8d0b-e011ab4d4f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e248a8-1e12-440f-af3e-144143a301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3a5bcc90-30fb-49b8-8ee1-aebe801347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Typededocuments" ma:index="23" nillable="true" ma:displayName="Type de documents" ma:format="Dropdown" ma:internalName="Typededocuments">
      <xsd:simpleType>
        <xsd:restriction base="dms:Choice">
          <xsd:enumeration value="Procédures"/>
          <xsd:enumeration value="Organisation"/>
          <xsd:enumeration value="Choix 3"/>
        </xsd:restriction>
      </xsd:simpleType>
    </xsd:element>
    <xsd:element name="Services" ma:index="24" nillable="true" ma:displayName="Services" ma:format="Dropdown" ma:internalName="Services">
      <xsd:simpleType>
        <xsd:restriction base="dms:Choice">
          <xsd:enumeration value="IT"/>
          <xsd:enumeration value="BLEU"/>
          <xsd:enumeration value="Choix 3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7CF203-0CFA-4C6C-B6FF-2153D3E7B9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B6168E-72F9-402B-BECA-CA7E7FA147F1}"/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432</Words>
  <Application>Microsoft Office PowerPoint</Application>
  <PresentationFormat>Grand écran</PresentationFormat>
  <Paragraphs>140</Paragraphs>
  <Slides>10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Aptos</vt:lpstr>
      <vt:lpstr>Arial</vt:lpstr>
      <vt:lpstr>Calibri</vt:lpstr>
      <vt:lpstr>Calibri Light</vt:lpstr>
      <vt:lpstr>FS Alvar</vt:lpstr>
      <vt:lpstr>Verdana</vt:lpstr>
      <vt:lpstr>Wingdings</vt:lpstr>
      <vt:lpstr>2_Thème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     1. Format   2. Mobilisation   3. Retours participants   4. Intérêt pour le nouveau cycle rSe   5. Suggestions de nouveaux thèmes RH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LORY Didier</dc:creator>
  <cp:lastModifiedBy>LORY Didier</cp:lastModifiedBy>
  <cp:revision>2</cp:revision>
  <dcterms:created xsi:type="dcterms:W3CDTF">2024-06-10T17:14:13Z</dcterms:created>
  <dcterms:modified xsi:type="dcterms:W3CDTF">2024-06-17T10:37:20Z</dcterms:modified>
</cp:coreProperties>
</file>